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</p:sldIdLst>
  <p:sldSz cx="9144000" cy="6858000" type="screen4x3"/>
  <p:notesSz cx="6858000" cy="9144000"/>
  <p:defaultTextStyle>
    <a:defPPr>
      <a:defRPr lang="ti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52" y="4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presProps" Target="presProps.xml"  /><Relationship Id="rId301" Type="http://schemas.openxmlformats.org/officeDocument/2006/relationships/viewProps" Target="viewProps.xml"  /><Relationship Id="rId302" Type="http://schemas.openxmlformats.org/officeDocument/2006/relationships/theme" Target="theme/theme1.xml"  /><Relationship Id="rId303" Type="http://schemas.openxmlformats.org/officeDocument/2006/relationships/tableStyles" Target="tableStyles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244AD3D-BC36-4B8A-9491-B561ADB6F1F6}" type="slidenum">
              <a:rPr lang="en-US" altLang="en-US"/>
              <a:pPr lvl="0">
                <a:defRPr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4ED1553-530F-4B11-9FE3-980D2EE67A07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1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66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2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77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3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89.jpe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94.jpe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gif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9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0.jpe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06.jpe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jpe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11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17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28.jpe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4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38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0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2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44.jpe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5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0.jpe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2.jpeg"  /><Relationship Id="rId4" Type="http://schemas.openxmlformats.org/officeDocument/2006/relationships/image" Target="../media/image15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6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8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47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6.png"  /><Relationship Id="rId8" Type="http://schemas.openxmlformats.org/officeDocument/2006/relationships/image" Target="../media/image5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Relationship Id="rId4" Type="http://schemas.openxmlformats.org/officeDocument/2006/relationships/image" Target="../media/image45.png"  /><Relationship Id="rId5" Type="http://schemas.openxmlformats.org/officeDocument/2006/relationships/image" Target="../media/image45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84376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b="1" dirty="0" lang="ti">
                <a:solidFill>
                  <a:schemeClr val="tx1">
                    <a:lumMod val="50000"/>
                    <a:lumOff val="50000"/>
                  </a:schemeClr>
                </a:solidFill>
              </a:rPr>
              <a:t>ቁጽሪ 45 ቃል ኣምላኽ</a:t>
            </a:r>
            <a:endParaRPr xmlns:a="http://schemas.openxmlformats.org/drawingml/2006/main" altLang="en-US" b="1" dirty="0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85"/>
            <a:stretch/>
          </p:blipFill>
          <p:spPr bwMode="auto">
            <a:xfrm>
              <a:off x="13147" y="44624"/>
              <a:ext cx="6935117" cy="107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597" r="66059"/>
            <a:stretch/>
          </p:blipFill>
          <p:spPr bwMode="auto">
            <a:xfrm>
              <a:off x="6970696" y="44819"/>
              <a:ext cx="2353832" cy="107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7" y="3665185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29"/>
          <a:stretch/>
        </p:blipFill>
        <p:spPr bwMode="auto">
          <a:xfrm>
            <a:off x="715311" y="5381842"/>
            <a:ext cx="2594003" cy="86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2365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i" sz="4400"/>
              <a:t>ብስራት ካብ መልኣኽ</a:t>
            </a:r>
            <a:endParaRPr xmlns:a="http://schemas.openxmlformats.org/drawingml/2006/main" altLang="en-US" dirty="0" 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"/>
          <a:stretch/>
        </p:blipFill>
        <p:spPr>
          <a:xfrm flipH="1">
            <a:off x="4110626" y="1577312"/>
            <a:ext cx="5033374" cy="42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207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2385" y="295192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120560" y="101909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89806" y="101909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መን እዩ እቲ ዜና ንማርያም ዝሃባ?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dirty="0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ሰይጣን።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dirty="0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ዓርኪ ማርያም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dirty="0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መልኣኽ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dirty="0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en-US" dirty="0" lang="ti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dirty="0" lang="ti" sz="2800">
                <a:solidFill>
                  <a:srgbClr val="FF0000"/>
                </a:solidFill>
              </a:rPr>
              <a:t>መልኣኽ</a:t>
            </a:r>
            <a:endParaRPr xmlns:a="http://schemas.openxmlformats.org/drawingml/2006/main" altLang="en-US" dirty="0" lang="ko-KR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4490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አይኮንን. 54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ሳምራዊት ሰበይቲ ኣብ ዒላ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782246"/>
            <a:ext cx="5033375" cy="40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ኣነ ዝህቦ ማይ ዝሰተየ ፈጺሙ ኣይጸምእን እዩ። ብርግጽ እቲ ዝህቦ ማይ ኣብኡ ናብ ናይ ዘለኣለም ህይወት ዝፈስስ ዓይኒ ማይ ክኸውን እዩ።"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4፡14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065" y="5476021"/>
            <a:ext cx="9053611" cy="1370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ብሃገር ሰማርያ ክሓልፍ ከሎ ኣብ ዒላ ሓንቲ ሰበይቲ ተራኺቡ ከምዚ በለ። “በጃኻ ማይ ሃበኒ።”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069"/>
            <a:ext cx="9144000" cy="5466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5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እታ ሰበይቲ ትገርም እያ ነይራ። ምኽንያቱ ኣይሁድ ምስ ሳምራውያን ኣይዛረቡን እዮም። “መን ምዃነይ እንተትፈልጥ ማይ ምሓተትካኒ።” ኢየሱስ ከምዚ ኢሉ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65025"/>
            <a:ext cx="9053611" cy="1281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“እቲ ኣነ ዝህቦ ማይ ድሕሪ ደጊም ዘይጸምእ ማይ ህይወት ስለ ዝኾነ።” እታ ሰበይቲ ብዛዕባ የሱስ ክትፈልጥ ሃንቀውታ ጀመረት። “መን ኢኻ፡ እታ ማይ ክትህበኒ ትኽእል ዲኻ?”</a:t>
            </a:r>
            <a:r xmlns:a="http://schemas.openxmlformats.org/drawingml/2006/main">
              <a:rPr lang="ti" altLang="en-US" sz="2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6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ድማ፡ “ኣነ ክርስቶስን ወዲ ኣምላኽን እየ” ኢሉ መለሰሉ። በዚ ድማ ሰንበደት።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1643" cy="5859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556398"/>
            <a:ext cx="9107238" cy="128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ዕትሮ ማይ ገዲፋ ናብታ ከተማ ተመሊሳ ንህዝቢ ብዛዕባ ኢየሱስ በለቶም። ብዙሓት ሰባት ንኢየሱስ ክረኽብዎ መጺኦም ከም መድሓኒኦም ኣሚኖምሉ።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56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7807" y="977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2765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59532" y="940133"/>
            <a:ext cx="8424936" cy="447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እታ ሳምራዊት ሰበይቲ ምስ ኢየሱስ ምስ ተራኸበት፡ ነቲ ዕትሮ ማይ ገዲፋ ናብታ ዓዲ ተመሊሳ ንደቂ ዓዲ ብስራት ድሕነት ከተብጽሕ ከደት።</a:t>
            </a:r>
            <a:r xmlns:a="http://schemas.openxmlformats.org/drawingml/2006/main">
              <a:rPr altLang="en-US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መወዳእታ ብዙሓት ሰባት ነቲ ንሳ እትሰብኮ ወንጌል ብምስማዕን ብምእማንን ድሒኖም።</a:t>
            </a:r>
            <a:r xmlns:a="http://schemas.openxmlformats.org/drawingml/2006/main">
              <a:rPr altLang="en-US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ምስ የሱስ ተራኺብካ ዲኻ፧ ብዛዕባ የሱስ ንኻልኦት ዲኻ ትነግሮም ዘለኻ፧ ንየሱስ ምስ ካልኦት ከም ሳምራዊት ሰበይቲ ምልላይ ከመይ ይኸውን?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81208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rgbClr val="ff0000"/>
                </a:solidFill>
              </a:rPr>
              <a:t>የሱስ መን እዩ፧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6538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</a:t>
            </a:r>
            <a:r xmlns:a="http://schemas.openxmlformats.org/drawingml/2006/main">
              <a:rPr altLang="en-US" lang="ti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እዩ..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ንነፍስና ፈጺምና ከይንጸምእ ማይ ህይወት ዝህበና ኢየሱስ እዩ።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7213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ምስ ሓንቲ ሳምራዊት ሰበይቲ ኣበይ እዩ ተራኺቡ፧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ቤተ መንግስቲ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ልዕሊ እታ ከተማ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ፅርጊያ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ዕዳጋ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ዒላ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ኣብ ዒላ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ጥንስቲ ኮይንኪ ወዲ ክትወልዲ ኢኺ፡ ኢየሱስ ዝብል ስም ድማ ክትህቦ እዩ።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r xmlns:a="http://schemas.openxmlformats.org/drawingml/2006/main">
              <a:rPr altLang="en-US" dirty="0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1፡31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59871"/>
      </p:ext>
    </p:extLst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44627" y="4977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999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ኣነ ዝህቦ ማይ ዝሰተየ ፈጺሙ ኣይጸምእን እዩ። ብርግጽ እቲ ዝህቦ ማይ ኣብኡ ናብ ናይ ዘለኣለም ህይወት ዝፈስስ ዓይኒ ማይ ክኸውን እዩ።"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4፡14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55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መርበብካ ናብ ዓሚቝ ማይ ደርብዮ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772816"/>
            <a:ext cx="5220072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ሽዑ የሱስ ንስምኦን "ኣይትፍራሕ ካብ ሕጂ ንደሓር ሰብ ክትሕዝ ኢኻ" በሎ።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5፡10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ብጃልባ ጴጥሮስ ደይቡ ቃል ዘመሓላለፈ ኢየሱስ ንጴጥሮስ በሎ። "ሕጂ ናብ ዓሚቕ ማይ ኬድካ ዓሳ ንምሓዝ መርበብ ደርብዮ።"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835"/>
            <a:ext cx="9144000" cy="5496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57192"/>
            <a:ext cx="9053611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“መምህር ምሉእ ለይቲ ኣበርቲዕና ሰሪሕና ዋላ ሓንቲ ኣይሓዝናን። ከምኡ ስለ ዝበልካ ግን መርበባት ከውርድ እየ።"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14" y="5373216"/>
            <a:ext cx="907072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ከምኡ ምስ ገበሩ ድማ ብብዝሒ ዓሳ ስለ ዝሓዙ፡ መርበቦም ክስበር ጀመረ። ጴጥሮስ በዚ ተገረመ።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69721"/>
            <a:ext cx="9107238" cy="1005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ኣብታ ህሞት እቲኣ ጴጥሮስ የሱስ ወዲ ኣምላኽ ምዃኑ ፈሊጡ ተነስሐ። "ኣነ ሓጥእ እየ።"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8"/>
          <a:stretch>
            <a:fillRect/>
          </a:stretch>
        </p:blipFill>
        <p:spPr>
          <a:xfrm>
            <a:off x="0" y="-1"/>
            <a:ext cx="9144000" cy="5869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ከምዚ ኢሉ። “ኣይትፍራሕ፡ ካብ ሕጂ ንደሓር ሰብ ዝወስድ ገፋፍ ዓሳ ክትከውን ኢኻ።” ጴጥሮስ ኩሉ ሓዲጉ ወደ መዝሙር ኢየሱስ ኮነ።</a:t>
            </a:r>
            <a:r xmlns:a="http://schemas.openxmlformats.org/drawingml/2006/main">
              <a:rPr altLang="en-US" lang="ti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"/>
          <a:stretch>
            <a:fillRect/>
          </a:stretch>
        </p:blipFill>
        <p:spPr>
          <a:xfrm>
            <a:off x="-12154" y="0"/>
            <a:ext cx="9156154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ሎሚ...</a:t>
            </a:r>
            <a:r xmlns:a="http://schemas.openxmlformats.org/drawingml/2006/main">
              <a:rPr altLang="en-US" lang="ti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ትምህቲ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3113" y="978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349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ምስ የሱስ ዝተራኸበ ጴጥሮስ፡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ተነሲሑ ልክዕ ኣብኡ ተኣዘዘ።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ንስሓን ተኣዛዝነትን ኣሎ ድዩ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ናብ ኢየሱስ ኣብ ህይወትካ?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 ንኹሉ ሓዲጉ ንኢየሱስ ሰዓቦ። ከም ጴጥሮስ ሓቀኛ ንስሓን ተኣዛዝነትን ዝፈልጥ ወደ መዝሙር ክትከውን ኣለካ።</a:t>
            </a:r>
            <a:r xmlns:a="http://schemas.openxmlformats.org/drawingml/2006/main">
              <a:rPr altLang="en-US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85653"/>
            <a:ext cx="4053592" cy="56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rgbClr val="ff0000"/>
                </a:solidFill>
              </a:rPr>
              <a:t>የሱስ መን እዩ፧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20863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ካብ ተመኩሮን ዓቕምን ሰባት ዝሰግር ተኣምራት ዝገብር እዩ።</a:t>
            </a:r>
            <a:r xmlns:a="http://schemas.openxmlformats.org/drawingml/2006/main">
              <a:rPr altLang="en-US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46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7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ህጻን የሱስ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51920" y="1916833"/>
            <a:ext cx="5292080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1481" y="4180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73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ስራሕ ጴጥሮስ እንታይ እዩ ነይሩ፧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ጸራቢ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ሸፓርድ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ገፋፍ ዓሳ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ሓረስታይ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ገፋፍ ዓሳ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ሽዑ የሱስ ንስምኦን "ኣይትፍራሕ ካብ ሕጂ ንደሓር ሰብ ክትሕዝ ኢኻ" በሎ።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5፡10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56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ንደቀ መዛሙርቲ ዝጸውዐ ኢየሱስ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4017" y="1768514"/>
            <a:ext cx="5382334" cy="4108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484784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ፊልጶስ ንናትናኤል ረኸቦ እሞ፡ "እቲ ሙሴ ኣብ ሕጊ ዝጸሓፎ፡ ነብያትውን ብዛዕባኡ ዝጸሓፍዎ፡ የሱስ ብዓል ናዝሬት ወዲ ዮሴፍ ረኺብናዮ" በሎ።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ንጴጥሮስን እንድርያስን ንብጻዮም ፊልጶስን ደቀ መዝሙር ኪዀኑ ጸውዖም። "ስዓበኒ!"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288438"/>
            <a:ext cx="9053611" cy="155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ፊልጶስ ንየሱስ ምስ ናትናኤል ዓርኩ ኣላልይዎ። "እቲ ነብያት ኣብ ብሉይ ኪዳን ዝጸሓፍዎ መሲሕ ተራእዩ።"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"ናዝሬት! መሲሕ ካብኡ ክመጽእ ይኽእል ድዩ?" ሓተተ ናትናኤል። "ንዓ ርኣዩ" በለ ፊልጶስ።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004"/>
            <a:ext cx="9144000" cy="5842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ንናትናኤል በሎ። “ናይ ሓቂ እስራኤላዊ ኢኻ፣ ፊልጶስ ከይጸውዓካ ገና ኣብ ትሕቲ ኦም በለስ ከለኻ እየ ርእየካ።”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ናትናኤል በዚ ተገሪሙ “መምህር ንስኻ ወዲ ኣምላኽን ንጉስ እስራኤልን ኢኻ” ብምባል ንኢየሱስ ክብሪ ሃቦ።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806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154" y="11671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040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02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ናትናኤል ከምኡ ምስ ፈለጠ</a:t>
            </a:r>
            <a:r xmlns:a="http://schemas.openxmlformats.org/drawingml/2006/main">
              <a:rPr altLang="en-US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መሲሕ እዩ፣ ንኢየሱስ ክብሪ ሂብዎ።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ወደ መዝሙር ኢየሱስ ኰነ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ነቲ መድሓኒና ዝኾነ ኢየሱስ ክብሪ ክንህቦ፡ ናይ ኢየሱስ ወደ መዝሙር ሕይወት ክንነብርን ክንእዘዞን ኣሎና።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/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ሎሚ ኣብ ከተማ ዳዊት መድሓኒ ተወሊዱልኩም፤ ንሱ ክርስቶስ ጐይታ እዩ።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ምፍታው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164" y="291607"/>
            <a:ext cx="4053592" cy="57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rgbClr val="ff0000"/>
                </a:solidFill>
              </a:rPr>
              <a:t>የሱስ መን እዩ፧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924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የሱስ ድማ...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ንሰባት ከም ደቀ መዛሙርቲ ዝጽውዖም ኢየሱስ ኢዩ።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38382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ንየሱስ ምስ ናትናኤል ዘላለዮ መን እዩ፧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ፊልጶስ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እንድርያስ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ጳውሎስ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ፊልጶስ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870" y="209707"/>
            <a:ext cx="4053592" cy="69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6983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16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3314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ፊልጶስ ንናትናኤል ረኸቦ እሞ፡ "እቲ ሙሴ ኣብ ሕጊ ዝጸሓፎ፡ ነብያትውን ብዛዕባኡ ዝጸሓፍዎ፡ የሱስ ብዓል ናዝሬት ወዲ ዮሴፍ ረኺብናዮ" በሎ።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2858" y="514616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57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3435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እቲ ብናሕሲ ዝወረደ ሰብ</a:t>
            </a:r>
            <a:endParaRPr xmlns:a="http://schemas.openxmlformats.org/drawingml/2006/main" lang="en-US" altLang="ko-KR" sz="4400"/>
          </a:p>
          <a:p>
            <a:pPr algn="ctr">
              <a:defRPr/>
            </a:pPr>
            <a:endParaRPr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7" y="1772816"/>
            <a:ext cx="5015946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700808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ተንሲኡ መንጸፉ ወሲዱ ንኹሎም ምሉእ ብምሉእ እናተራእየ ወጸ። እዚ ንኹሉ ኣገሪሙ "ከምዚ ዝበለ ርኢና ኣይንፈልጥን!"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ማርቆስ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ሰባት ብዛዕባ ምፍዋስ የሱስ ምስ ሰምዑ: ነቲ ልሙስ ዓርኮም የምጽእዎ ነበሩ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48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ኣብቲ ኢየሱስ ዝነበረሉ ግና ብዙሓት ሰባት ነበሩ። ስለዚ ነቲ ሽባ ዓርኮም ብናሕሲ ኣቢሎም ናብ ኢየሱስ ክወስድዎ ኣይከኣሉን።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268156"/>
            <a:ext cx="9070726" cy="1549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መወዳእታ እቶም ሽባ ዓርኪ ዘምጽኡ ናሕሲ ሰቢሮም ናብ የሱስ ሽባ ዓርኪ ሰደዱ።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እምነቶም ርእዩ ከምዚ በለ። "ሓጢኣትካ ተሓዲጉልካ ኣሎ። ተንስእ እሞ ናብ ገዛኻ ኪድ።"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እቲ ዝገርም ግን እቲ ልሙስ ኣብታ ህሞት ሓውዩ። ሽዑ ተንሲኡ ተጓዒዙ ንኣምላኽ ኣኽበሮ።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651415"/>
            <a:ext cx="9054634" cy="118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ማርያም ቆልዓ እትወልደሉ ግዜ ምስ በጽሐ፡ ናብ ቤተልሔም ክትከይድ ነበራ። ክፍሊ ስለዘይነበረ ግን ኣብ መብልዕ ማል ቆልዓ ወሊዳ..</a:t>
            </a:r>
            <a:r xmlns:a="http://schemas.openxmlformats.org/drawingml/2006/main">
              <a:rPr lang="ti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3433"/>
            <a:ext cx="9144000" cy="5622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7974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5" y="940216"/>
            <a:ext cx="8352928" cy="4477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ኣዕሩኽ ሽባ ጸገምን ስንክልናን እኳ እንተነበሮም፡ ናብ የሱስ ምኻድ ግን ተስፋ ክቖርጹ ኣይከኣሉን። ኣብ የሱስ እምነት ስለ ዝነበሮም እዩ።</a:t>
            </a:r>
            <a:r xmlns:a="http://schemas.openxmlformats.org/drawingml/2006/main">
              <a:rPr altLang="en-US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 ኢየሱስ እምነት ኣሎና ድዩ?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ብእምነት ናብ ኢየሱስ ክንመጽእ ከሎና ዝዓግተና ጸገማትን መሰናኽላትን እናሃለወ ተስፋ ክንቆርጽ የብልናን።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ከምኡ ብምግባርና ከም ልሙስ ሰብ ንኣምላኽ ክብሪ ከነምጽኣሉ ክንክእል ኢና።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776" y="212755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rgbClr val="ff0000"/>
                </a:solidFill>
              </a:rPr>
              <a:t>የሱስ መን እዩ፧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1744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382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ነቶም ናብኡ ዚመጹ ኣይነጽጎምን እዩ። ነቶም ናብኡ ዝመጹ ድማ ዘድሊ ይህቦም።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4341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24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ሽባ ብእንታይ እዩ ናብ የሱስ መጺኡ፧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መስኮት።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ኣፍደገ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መንደቕ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ናሕሲ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ናሕሲ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412776"/>
            <a:ext cx="8208912" cy="2833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ተንሲኡ መንጸፉ ወሲዱ ንኹሎም ምሉእ ብምሉእ እናተራእየ ወጸ። እዚ ንኹሉ ኣገሪሙ "ከምዚ ዝበለ ርኢና ኣይንፈልጥን!"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786" y="5301208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ማርቆስ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2፡12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58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የሱስ ንማቴዎስ እናጸወዐ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1166" y="1844824"/>
            <a:ext cx="5462834" cy="407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605156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ካብኡ እናኸደ ከሎ፡ ማቴዎስ ዝስሙ ሰብኣይ ኣብ ዳስ ኣካቢ ቀረጽ ተቐሚጡ ረኣየ። "ስዓበኒ" ምስ በሎ ማቴዎስ ተንሲኡ ሰዓቦ።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9፡9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 ዝበሃል ኣካቢ ቀረጽ ነበረ። ንሮሜ ወኪሉ ንእስራኤላውያን ኣከባቢ ቀረጽ እዩ ነይሩ።</a:t>
            </a:r>
            <a:r xmlns:a="http://schemas.openxmlformats.org/drawingml/2006/main">
              <a:rPr lang="ti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5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1"/>
            <a:ext cx="9053611" cy="145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 ኣካቢ ቀረጽ ስለ ዝነበረ፡ ብዙሕ ገንዘብ ነበሮ። ኣይሁድ ግና ነቶም ንሮማ ዝሰዓረት ኣከብቲ ቀረጽ ይጸልእዎም ነበሩ።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ኣብ ዳስ ቀረጽ ኮፍ ኢሉ ዝነበረ ማቴዎስ ጠሚቱ በሎ። "ስዓበኒ"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3021"/>
            <a:ext cx="9144000" cy="582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984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 ብኡብኡ ንዅሉ ሓዲጉ ንየሱስ ሰዓቦ። ንኢየሱስ ስለ ዝጸውዖ ስለ ዘመስገኖ ኢዩ።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13" y="-3135"/>
            <a:ext cx="9144000" cy="544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እዚ ከምዚ ኢሉ ከሎ፡ ነቶም ኣብ ቤተልሄም ነተን ኣባጊዕ ዚከናኸኑ ዝነበሩ ጓሶት ካብ ሰማይ ድምጺ መጸ።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6"/>
            <a:ext cx="9053611" cy="99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“ዶክተር ንጥዑያት ዘይኮነስ ንሕሙማት እዩ ዘድሊ።” ማቴዎስ ወደ መዝሙር የሱስ ኰነ።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71400"/>
            <a:ext cx="9144000" cy="5760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42844" y="1235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245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 ብህዝቡ ዝጸልኦ ኣካቢ ቀረጽ እዩ ነይሩ። ግን፡ ኢየሱስ ንማቴዎስ ጸዊዑ ወደ መዝሙር ገበሮ።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ንሕና እውን ህዝቢ ኣምላኽ ኢና። ደቀ መዛሙርቲ ኢየሱስ ክንጽዋዕ ግና እኹላት ኣይኮናን 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ይኹን እምበር፡ ኢየሱስ ደቀ መዛሙርቱ ክንገብር ይጽውዓና። ስለዚ ንጸዋዕታኡ ብቑዓት ክንከውን ክንእዘዞ ኣሎና።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877" y="254420"/>
            <a:ext cx="4053592" cy="572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rgbClr val="ff0000"/>
                </a:solidFill>
              </a:rPr>
              <a:t>የሱስ መን እዩ፧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9042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608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ኣብ ዓለም ዝተነጽጉ ሰባት ህዝቢ ኣምላኽ ክኾኑ ይጽውዖም።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0187" y="2280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463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ስራሕ ማቴዎስ እንታይ እዩ ነይሩ፧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ኣካቢ ግብሪ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ገፋፍ ዓሳ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ጸራቢ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ካህን።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47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ኣካቢ ግብሪ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09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511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1"/>
            <a:ext cx="8208912" cy="283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ካብኡ እናኸደ ከሎ፡ ማቴዎስ ዝስሙ ሰብኣይ ኣብ ዳስ ኣካቢ ቀረጽ ተቐሚጡ ረኣየ። "ስዓበኒ" ምስ በሎ ማቴዎስ ተንሲኡ ሰዓቦ።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89530" y="5229200"/>
            <a:ext cx="3850653" cy="51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9፡9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59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ኢየሱስ ነቶም ዓሰርተው ክልተ ደቀ መዛሙርቲ ሓረዮም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00375" y="1988840"/>
            <a:ext cx="5155975" cy="396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89305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ሓደ ካብተን መዓልታት የሱስ ክጽሊ ናብ ወሰን ከረን ወጸ፣ ናብ ኣምላኽ እናጸለየ ድማ ለይቲ ኣሕደረ።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ምስ ወግሐ፡ ንደቀ መዛሙርቱ ጸዊዑ፡ ካብኣቶም ዓሰርተው ክልተ ሓረየ፡ ንሳቶም እውን ሃዋርያት ኢሉ ሰመዮም።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6፤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45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ንኢየሱስ ዝሰምዑን ዝሰዓቡን ብዙሓት ሰባት ነበሩ። ምስ ኢየሱስ ከይዶም ካብ ኢየሱስ ተማሂሮም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476672"/>
            <a:ext cx="7263110" cy="468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ምስ ጸለየ ብፍሉይ ንዓሰርተው ክልተ ካብኣቶም ናይ ቀረባ ደቀ መዛሙርቲ ጌሩ መሪጽዎም።</a:t>
            </a:r>
            <a:r xmlns:a="http://schemas.openxmlformats.org/drawingml/2006/main">
              <a:rPr lang="t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74" y="0"/>
            <a:ext cx="912792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ምስ ኢየሱስ ክነብሩን ወንጌል ክሰብኩን ኣጋንንቲ ከባርሩን ዝተመርጹ እዮም።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dn.www.ministry-to-children.com/wp-content/uploads/2013/06/Jesus-calls-disciples-1024x449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32656"/>
            <a:ext cx="9144000" cy="5301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“ክብሪ ንሰማይ፡ ሰላም ንምድሪ! ተሓጐሱ ኢየሱስ ተወሊዱ።” ካብ ሰማይ ዝመጹ መላእኽቲ ከምዚ በሉ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307"/>
            <a:ext cx="9144000" cy="587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80672"/>
            <a:ext cx="9053611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እቶም ደቀ መዛሙርቲ ዝተፈላለዩ ሰባት እዮም ነይሮም: ገሊኦም ገፈፍቲ ዓሳ: ኣካቢ ቀረጽ: ሰውራዊ: ገሊኦም ውዑያት ቁጥዐ ዝነበሮም እዮም።</a:t>
            </a:r>
            <a:endParaRPr xmlns:a="http://schemas.openxmlformats.org/drawingml/2006/main" altLang="en-US" 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3.bp.blogspot.com/-r_85EcS71Xs/UiSZPCnRSWI/AAAAAAAABI0/kiYACD3Y37Y/s1600/12+Disciples+with+names+b.png" id="2052" name="Picture 4"/>
          <p:cNvPicPr>
            <a:picLocks noChangeArrowheads="1" noChangeAspect="1"/>
          </p:cNvPicPr>
          <p:nvPr/>
        </p:nvPicPr>
        <p:blipFill rotWithShape="1">
          <a:blip r:embed="rId2"/>
          <a:srcRect b="68"/>
          <a:stretch>
            <a:fillRect/>
          </a:stretch>
        </p:blipFill>
        <p:spPr>
          <a:xfrm>
            <a:off x="-5899" y="1"/>
            <a:ext cx="9134828" cy="53732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ግና ንደቀ መዛሙርቱ ብጽቡቕ ክመርጾም ናብ ኣምላኽ ጸለየ፡ ንሱ ድማ ጽቡቕ ጌሩ ሓረዮም፡ ብጽቡቕ ይከናኸኖም፡ ጽቡቕ ጌሩ ድማ መሃሮም።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337" y="0"/>
            <a:ext cx="916433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179" y="660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ነዚ እዩ ኢየሱስ ንደቀ መዛሙርቱ ዝመረጾም፡ 1) ቃል ኣምላኽ ክምህሮም፡ 2) ከምቲ ዝተማህርዎ ወንጌል ክሰብኩ ክገብር፡ 3) ሓይሊ መንግስቲ ኣምላኽ ክእውጁ። በዚ ምኽንያታት እዚ፡ የሱስ ንደቀ መዛሙርቱ ሓረየ።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ደቀ መዛሙርቲ ኢየሱስ እውን ኢና።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ስራሕና ምስ ስራሕ ዓሰርተው ክልተ ደቀ መዛሙርቲ ኢየሱስ ሓደ እዩ።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ካብ ሎሚ ጀሚርና ናይ ወደ መዝሙር ሂወት ንንበር </a:t>
            </a: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።</a:t>
            </a:r>
            <a:r xmlns:a="http://schemas.openxmlformats.org/drawingml/2006/main">
              <a:rPr altLang="en-US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188" y="182285"/>
            <a:ext cx="4053592" cy="56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/>
              <a:t>የሱስ መን እዩ፧</a:t>
            </a:r>
            <a:r xmlns:a="http://schemas.openxmlformats.org/drawingml/2006/main">
              <a:rPr altLang="en-US" lang="t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0925" y="5739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3341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</a:t>
            </a:r>
            <a:r xmlns:a="http://schemas.openxmlformats.org/drawingml/2006/main">
              <a:rPr altLang="en-US" lang="ti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እዩ…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ከም ደቀ መዛሙርቲ ኢየሱስ ምእንቲ ክንዓቢ ናይ ሰማይ ሓቂ ዝምህረና ኢየሱስ እዩ።</a:t>
            </a:r>
            <a:r xmlns:a="http://schemas.openxmlformats.org/drawingml/2006/main">
              <a:rPr altLang="en-US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745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ክንደይ ደቀ መዛሙርቲ ከም ሓዋርያት (እቶም ዝተላእኩ) መሪጹ??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ዓሰርተ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ዓሰርተ ሓደ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3900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ዓሰርተ ክልተ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ዓሰርተ ኣርባዕተ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871"/>
            <a:ext cx="8712968" cy="51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ዓሰርተ ክልተ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916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980728"/>
            <a:ext cx="8208912" cy="447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ሓደ ካብተን መዓልታት የሱስ ክጽሊ ናብ ወሰን ከረን ወጸ፣ ናብ ኣምላኽ እናጸለየ ድማ ለይቲ ኣሕደረ።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ምስ ወግሐ፡ ንደቀ መዛሙርቱ ጸዊዑ፡ ካብኣቶም ዓሰርተው ክልተ ሓረየ፡ ንሳቶም እውን ሃዋርያት ኢሉ ሰመዮም።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4041" y="563364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6፤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12-13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60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76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ኢየሱስ ኣብ ከረን ዝመሃሮ ወንጌል።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1907599"/>
            <a:ext cx="5232422" cy="39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1682"/>
            <a:ext cx="8208912" cy="337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ሕጂ ድማ ነቶም ህዝቢ ምስ ረኣየ፡ ናብ ሓደ ጫፍ ከረን ደይቡ ኮፍ በለ። ደቀ መዛሙርቱ ናብኡ መጹ፣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ኢሉ ድማ ክምህሮም ጀመረ።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"መንግስተ ሰማያት ናቶም እያ እሞ፡ ብመንፈስ ድኻታት ብጹኣን እዮም።"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5፡1-3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9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ነቶም ኣብ ከረን ዝነበሩ ህዝቢ ከመይ ጌሮም ከም ሰባት መንግስቲ ኣምላኽ ኰይኖም ክነብሩ ከም ዘለዎም ምሂርዎም እዩ።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266" y="620688"/>
            <a:ext cx="914400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661248"/>
            <a:ext cx="9070726" cy="1556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"መንግስተ ሰማያት ናቶም እያ እሞ፡ ብመንፈስ ድኻታት ብጹኣን እዮም።"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defRPr/>
            </a:pPr>
            <a:endParaRPr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548680"/>
            <a:ext cx="8064896" cy="4637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ከምቲ መላእኽቲ ዝበልዎ ኢየሱስ ኣብ መብልዕ ማል ጥዑይ ኮይኑ ተወሊዱ።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47" y="5072417"/>
            <a:ext cx="9107238" cy="179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ኣስናንካ ብስናንካ ምምላስ ተማሂርካ ኣለኻ፡ ኣነ ግን የማናይ ምዕጉርቲ ንዝሃረመ ጸጋማይ ምዕጉርቲ ሃቦ እብለካ። ሽዑ ደቂ ኣምላኽ ክትኮኑ ኢኹም!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3990" y="620688"/>
            <a:ext cx="56992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537516"/>
            <a:ext cx="90536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ኣየር ዘለዋ ኣዕዋፍ ርኣያ። ኣዕዋፍ ናይ ሕርሻ ስራሕ ኣይሰርሓን እየን፡ ኣምላኽ ግን ንኹለን ይምግበን እዩ። ካብ ኣዕዋፍ ንላዕሊ ኣይከናኸነካን ድዩ!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37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517232"/>
            <a:ext cx="9053611" cy="146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ሰባት ብትምህርቲ የሱስ ኣዝዮም ተገረሙ። ምኽንያቱ የሱስ ከምቶም ተራ መምህራን መጽሓፍ ቅዱስ ዘይኰነ ስልጣን ነበሮ።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32657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6159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7198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ይነግረና።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ህይወት ህዝቢ ኣምላኽ ካብ ናይ ዓለም ዝተፈልየ ምዃኑ።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ህይወትና ካብቶም ብኢየሱስ ዘይኣምኑ ፍልልይ ኣሎ ድዩ?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ንገዛእ ርእስና ርኢና ንመንግስቲ ኣምላኽ ዝበቅዕ ሕይወት ንነብር።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/>
              <a:t>ኢየሱስ መን እዩ ?</a:t>
            </a:r>
            <a:r xmlns:a="http://schemas.openxmlformats.org/drawingml/2006/main">
              <a:rPr altLang="en-US" lang="t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651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ከም ህዝቢ መንግስቲ ኣምላኽ ክንነብር ዝቕይረና ኢየሱስ እዩ።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/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0373" y="11788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7113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ብመንፈስ ድኻታት እንታይ ክረኽቡ ይኽእሉ?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ገንዘብ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መግቢ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ክብሪ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መንግስቲ ኣምላኽ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መንግስቲ ኣምላኽ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398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ሕጂ ድማ ነቶም ህዝቢ ምስ ረኣየ፡ ናብ ሓደ ጫፍ ከረን ደይቡ ኮፍ በለ። ደቀ መዛሙርቱ ናብኡ መጹ፣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ኢሉ ድማ ክምህሮም ጀመረ።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"መንግስተ ሰማያት ናቶም እያ እሞ፡ ብመንፈስ ድኻታት ብጹኣን እዮም።"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251551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5፡1-3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61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የሱስ ነቲ ህቦብላ የህድኦ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2929" y="1964254"/>
            <a:ext cx="5386639" cy="393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ተንሲኡ ንንፋስ ገሲሑ ነቲ ማዕበል "ስቕ በል! ስቕ በል!" ሽዑ እቲ ንፋስ ሞይቱ ምሉእ ብምሉእ ህድእ ኢሉ።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ማርቆስ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4፤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የሱስን ደቀ መዛሙርቱን ንቐላይ ገሊላ ንምስጋር ብሓባር ኣብ ጃልባ ተሰቒሎም።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3" y="1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3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ጓሶት ቤተልሄም ነቲ ንሰባት ዘድሕን ወዲ ኣምላኽ ክርእዩ መጹ። “ኢየሱስ! ወዲ ኣምላኽ! ናብዛ መሬት ስለ ዝመጻእኩም የቐንየልና!”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56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ነቲ ቀላይ እናሰገርና ከለና ሃንደበት ቁጡዕ ንፋስ ነፈሰ እሞ ዘስካሕክሕ ማዕበል መጸ።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141" y="-27383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እቶም ደቀ መዛሙርቲ ኣብ መወዳእታ ንየሱስ ከምዚ ኢሎምዎ። ‘መምህር፡ እንተጠሒልናዶ ኣይግድሰካን’ዩ!’ ኢሉ መለሰሉ።</a:t>
            </a:r>
            <a:r xmlns:a="http://schemas.openxmlformats.org/drawingml/2006/main">
              <a:rPr lang="t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94007"/>
            <a:ext cx="9053611" cy="137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ነቲ ንፋስ ገንሖ እሞ ነቲ ማዕበል “ስቕ በሉ! ህድእ በል!” ሽዑ እቲ ንፋስ ሞይቱ ምሉእ ብምሉእ ህድእ ኢሉ።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758"/>
            <a:ext cx="9144000" cy="5457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55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ሰንቢዶም ድማ “እዚ መን እዩ? ንፋስን ማዕበልን ከይተረፈ ይእዘዝዎ!”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840"/>
            <a:ext cx="9144000" cy="577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65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7657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1052736"/>
            <a:ext cx="8352928" cy="3996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ንባሕሪ ክእዝዝ ዝኽእል ኣምላኽ ጥራይ እዩ።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ንፋስ ድማ።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ስለዚ ድማ ኢየሱስ ንዓለም ዝፈጥርን ዝገዝእን ኣምላኽ እዩ።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ንሕና እንኣምኖ ኢየሱስ ሓደ ካብ ብዙሓት ኣማልኽቲ ዘይኮነስ እቲ እንኮን ኩሉ ዝኽእልን ፈጣሪ ኣምላኽ እዩ።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ነዚ ሓቂ እዚ ብምዝካር እምነትና ከነዕብዮ ይግባእ።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55242" y="211849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rgbClr val="ff0000"/>
                </a:solidFill>
              </a:rPr>
              <a:t>የሱስ መን እዩ፧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379" y="5957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</a:t>
            </a:r>
            <a:r xmlns:a="http://schemas.openxmlformats.org/drawingml/2006/main">
              <a:rPr altLang="en-US" lang="ti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እዩ..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ኣብዛ ዓለም ንዘሎ ኩሉ ዝገብርን ዝገዝእን ወናኒ ኩሉ እዩ።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78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07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ኣብ ልዕሊ ባሕርን ንፋስን እንታይ ኣዘዘ፧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ህድእ በል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ጉያን ምጽዋትን።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ንቑሕ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ሓፍ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ክፉት እዩ።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ናትካ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ኣዒንቲ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ህድእ በል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ተንሲኡ ንንፋስ ገሲሑ ነቲ ማዕበል "ስቕ በል! ስቕ በል!" ሽዑ እቲ ንፋስ ሞይቱ ምሉእ ብምሉእ ህድእ ኢሉ።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ማርቆስ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4፤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62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142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መን እዩ ክዳውንተይ ተንኪፉ?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604156"/>
            <a:ext cx="5020256" cy="39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34053"/>
            <a:ext cx="8208912" cy="283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ብዛዕባ የሱስ ምስ ሰምዐት፡ ኣብ መንጎ እቶም ህዝቢ ብድሕሪኡ ደይባ፡ ክዳኑ ተንከፈት።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28.ምኽንያቱ "ክዳኑ ጥራይ እንተ ተንኪፈ ክሓዊ እየ" ኢላ ስለ ዝሓሰበት።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ማርቆስ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5፤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290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301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2594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ጎይታ ኩሉ ዝኾነ ኢየሱስ፡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ወዲ ኣምላኽ እዩ።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ናብዛ ምድሪ ምስ መጸ ግን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ትሑት ቅርጺ ዘለዎ ኣብ መብልዕ ማል ተወሊዱ።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ንሕና ብኢየሱስ እንኣምን።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ደቂ ኣምላኽ እዮም።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ንሕና ግን ከም ኢየሱስ ትሑታትን ትሑትን ክንነብር ኣሎና።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ብዙሓት ሰባት ብዛዕባ የሱስ ሰሚዖም: ንየሱስ ድማ ሰዓብዎ።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05"/>
          <a:stretch>
            <a:fillRect/>
          </a:stretch>
        </p:blipFill>
        <p:spPr>
          <a:xfrm flipH="1">
            <a:off x="0" y="-11034"/>
            <a:ext cx="9157178" cy="5672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ሽዑ ሓንቲ ሰበይቲ ብድሕሪኡ ደይባ ክትሓዊ ክዳን የሱስ ተንከፈት።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0902" y="548680"/>
            <a:ext cx="6503098" cy="516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4869160"/>
            <a:ext cx="9107238" cy="20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ሓንቲ ጓል ኣንስተይቲ ን12 ዓመት ደም ምፍሳስ ዝበሃል ሕማም ተሳቒያ። ክትእርሞ ብዙሕ መገድታት ፈቲና ግን ኣይተዓረየትን ኩሉ ዝነበራ ድማ ኣጥፊኣቶ።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6138" y="830520"/>
            <a:ext cx="4214961" cy="3606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45224"/>
            <a:ext cx="9053611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'መን ክዳነይ ተንኪፉ??' ብኡንብኡ ኢየሱስ ሓይሉ ካብኡ ከም ዝወጸ ተረድአ። መጺኣ ኣብ እግሩ ወዲቓ ኩሉ ሓቂ ነገረቶ።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://cfile204.uf.daum.net/image/114EAC504D3FCCFA28926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42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97713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ከኣ ‘ጓለይ እምነትኪ ፈዊሱኪ’ በላ። ብሰላም ኪድ’ ኢሉ መለሰሉ።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1"/>
          <a:stretch>
            <a:fillRect/>
          </a:stretch>
        </p:blipFill>
        <p:spPr>
          <a:xfrm>
            <a:off x="-3899" y="-28651"/>
            <a:ext cx="9144000" cy="5826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3077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763688" y="1072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5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እታ ን12 ዓመት ብደም ትሳቐ ዝነበረት ሰበይቲ ናብ የሱስ ከደት።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ምስ እምነት።</a:t>
            </a:r>
            <a:r xmlns:a="http://schemas.openxmlformats.org/drawingml/2006/main">
              <a:rPr altLang="en-US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ነታ ሰበይቲ ፈዊሱ ኣብ ቅድሚ ህዝቢ ንእምነታ ኣመስገኖ።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ክሳብ ሕጂ ንእምነትና ይርእዮ ኣሎ።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ከበድቲ ነገራት ምስ ዘጋጥምና፣ 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ብእምነት ናብ ኣምላኽ ንመጽእ።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/>
              <a:t>ኢየሱስ መን እዩ ?</a:t>
            </a:r>
            <a:r xmlns:a="http://schemas.openxmlformats.org/drawingml/2006/main">
              <a:rPr altLang="en-US" lang="t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2779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ቃንዛናን ጸገማትናን ይፈልጥን ይፈትሖን።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295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31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እታ ን12 ዓመት ዝሓመመት ሰበይቲ ምስ የሱስ እንታይ እያ ተንኪፋቶ፧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ጸጉሪ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እግሪ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ክዳውንቲ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ክዳውንቲ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02368" y="7636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1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ብዛዕባ የሱስ ምስ ሰምዐት፡ ኣብ መንጎ እቶም ህዝቢ ብድሕሪኡ ደይባ፡ ክዳኑ ተንከፈት።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ምኽንያቱ "ክዳኑ ጥራይ እንተ ተንኪፈ ክሓዊ እየ" ኢላ ስለ ዝሓሰበት።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ማርቆስ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5፤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27-28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68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63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74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ጣሊታ ኮም!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72749" y="2011044"/>
            <a:ext cx="486853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34454" y="178210"/>
            <a:ext cx="4053592" cy="70788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dirty="0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6096379" y="85388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063928" y="49777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54326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ጥንስቲ ኮይንኪ ወዲ ክትወልዲ ኢኺ፡ ኢየሱስ ዝብል ስም ድማ ክትህቦ እዩ።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r"/>
            <a:r xmlns:a="http://schemas.openxmlformats.org/drawingml/2006/main">
              <a:rPr altLang="ko-KR" dirty="0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r xmlns:a="http://schemas.openxmlformats.org/drawingml/2006/main">
              <a:rPr altLang="en-US" dirty="0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dirty="0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1፡31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097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175900"/>
            <a:ext cx="4053592" cy="57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/>
              <a:t>የሱስ መን እዩ፧</a:t>
            </a:r>
            <a:r xmlns:a="http://schemas.openxmlformats.org/drawingml/2006/main">
              <a:rPr altLang="en-US" lang="t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ብትሕትናን ብትሕትናን ናብ ምድሪ መጺኡ፡ ንሱ ግና ሓቀኛ ንጉስና እዩ።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ኢዳ ሒዙ ድማ "ጣሊታ ኩም!" (እዚ ማለት "ንእሽቶ ጓል ተንስእ እብለኪ ኣለኹ!")።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ማርቆስ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5፤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5195" y="5373216"/>
            <a:ext cx="9053611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ያኢሮስ ዝተባህለ ሓላፊ ምኩራብ ናብ ኢየሱስ መጺኡ ከምዚ በሎ፤ “ጓለይ ትመውት ኣላ። ሓግዘኒ።”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01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7" y="5730539"/>
            <a:ext cx="9070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ምስ የሱስ ናብ ቤቱ ኣብ ዝኸዱሉ ዝነበሩ እዋን፡ ሓደ ሰብኣይ ብጉያ ጓሉ ድሮ ከም ዝሞተት ነገረ።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6" y="-27384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33257"/>
            <a:ext cx="9107238" cy="1065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 ገዛ ምስ በጽሐት፡ ጓል ያኢሮስ ድሮ ሞይታ ነበረት፡ ሰባት ድማ ይበኽዩ ነበሩ።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14092"/>
            <a:ext cx="9053611" cy="1065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ኣትዩ “እቲ ሕጻን ደቂሱ እምበር ኣይሞተን” በሎም።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8" y="5042118"/>
            <a:ext cx="9053611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'ብኢዳ ሒዙ "ጣሊታ ኩም!" (እዚ ማለት "ንእሽቶ ጓል ተንስእ እብለኪ ኣለኹ!")። ብኡ ንብኡ እታ ጓል ተንሲኣ ትዘውር ነበረት።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311"/>
            <a:ext cx="9144000" cy="4861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5764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3013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95536" y="908720"/>
            <a:ext cx="8352928" cy="448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ንሞት ዝገዝእ ኢየሱስ እዩ።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ሞት ንሰባት ኣዝዩ ዘፍርሕ ነገር እኳ እንተኾነ የሱስ ግን ስዒርዎ።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ሓደ መዓልቲ ይንዋሕ ይሕጸር ክንመውት ኢና።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ንሞት ክትፈርሕ ግን ኣየድልየካን እዩ።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ምኽንያቱ ኢየሱስ እቲ ንሞት ዝገዝእ ስለ ዝኾነ እዩ።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ነቲ ሞት ዝሰዓረ ኢየሱስ ድማ ንኣምን።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073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rgbClr val="ff0000"/>
                </a:solidFill>
              </a:rPr>
              <a:t>የሱስ መን እዩ፧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እቲ ሕይወት ዝህብን ሕይወት ብሓደ ግዜ ዝገዝእን እዩ።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84558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እንታይ ትገብር “ጣሊታ ኩም!” ማለት?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indent="-514350" marL="514350">
              <a:buAutoNum type="circleNumDbPlain"/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ንእሽቶ ጓል ቁርሲ ውሰድ!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ንእሽቶ ጓል ድቃስ!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ንእሽቶ ጓል ተንስእ!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ንእሽቶ ጓል ደርፊ ደርፍ!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ንእሽቶ ጓል ተንስእ!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7556" y="516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73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ኢዳ ሒዙ ድማ "ጣሊታ ኩም!" (እዚ ማለት "ንእሽቶ ጓል ተንስእ እብለኪ ኣለኹ!")።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ማርቆስ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5፤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ሎሚ...</a:t>
            </a:r>
            <a:r xmlns:a="http://schemas.openxmlformats.org/drawingml/2006/main">
              <a:rPr altLang="en-US" lang="ti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ሕቶ</a:t>
            </a:r>
            <a:r xmlns:a="http://schemas.openxmlformats.org/drawingml/2006/main">
              <a:rPr altLang="en-US" lang="ti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6854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5379" y="11517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ኣበይ እዩ ተወሊዱ፧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ዝብል እዩ።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ገዛ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ቤተ መንግስቲ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መብልዕ ማል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ምቾት ዘለዎ ሆቴል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ኣብ መብልዕ ማል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64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011487"/>
            <a:ext cx="3931114" cy="142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ኣብ ቤተስዳ ዝሓመመ ሰብኣይ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005434"/>
            <a:ext cx="5080000" cy="3801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ሽዑ የሱስ፡ "ተንስእ፡ መንጸፍካ ኣልዒልካ ምጉዓዝ" በሎ።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ብኡንብኡ እቲ ሰብኣይ ሓወየ፤ መንጸፉ ኣልዒሉ ተጓዕዘ። እዚ እተፈጸመላ መዓልቲ ሰንበት እያ ነይራ።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 5: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11728"/>
            <a:ext cx="9053611" cy="155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 የሩሳሌም ቤተስዳ ዚብሃል ቐላይ ነበረ። ብርክት ዝበሉ ሕሙማት ኣብኡ ተኣኪቦም ምንቅስቓስ እቲ ማያት ይጽበዩ ነበሩ።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4365104"/>
            <a:ext cx="9070727" cy="2224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መልኣኽ እግዚኣብሄር በብእዋኑ ናብቲ ቐላይ ወሪዱ ነቲ ማይ የንቀሳቕሶ ነበረ። ሽዑ መጀመርታ ድሕሪ ምውጥዋጥ ማይ ጣልቃ ዝኣተወ ካብ ዝኾነ ሕማም ሓወየ።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9672" y="1268760"/>
            <a:ext cx="5080000" cy="3312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01208"/>
            <a:ext cx="9134646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ሓደ ክኸይድ ዘይክእል ሰብኣይ ነበረ። ኢየሱስ ምስ ረኣዮ ነቲ ሰላሳን ሸሞንተን ዓመት ኣብኡ ዝነበረ ሰብኣይ ምስ ሓተቶ። “ክትሓዊ ትደሊ ዲኻ?”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284365"/>
            <a:ext cx="9107238" cy="1371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“ጐይታይ፡ ማይ ምስ ተነቓነቐ ናብቲ ቐላይ ክኣቱ ዝሕግዘኒ ሰብ የብለይን። ሓግዘኒ በጃኻ!” ሽዑ የሱስ፡ “ተንስእ! መንጸፍካ ኣልዒልካ ምኻድ።”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115" y="0"/>
            <a:ext cx="5157007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13176"/>
            <a:ext cx="9053611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ከምቲ ኢየሱስ ዝበሎ መንጸፉ ኣልዒሉ ተጓዕዘ። ብኡንብኡ እቲ ን38 ዓመት ብሕማም ዝጸንሐ ሕሙም ሓወየ።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5872" y="548680"/>
            <a:ext cx="5932858" cy="424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0780" y="14713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0870" y="125991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268929"/>
            <a:ext cx="8352928" cy="39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ኣብ ቐላይ ቤተስዳ ንዝነበሩ ሕሙማት ኣዝዩ ኣድላዪ ዝነበረ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ንኽፍወስ።</a:t>
            </a:r>
            <a:r xmlns:a="http://schemas.openxmlformats.org/drawingml/2006/main">
              <a:rPr lang="ti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እንታይ ከም ዘድልየና ይፈልጥ እዩ።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ካባና ዝሓሸ እዩ።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እቲ ዝህበና ኢየሱስ እዩ።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እንታይ ዘድልየና እዩ።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6420"/>
            <a:ext cx="4053592" cy="5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/>
              <a:t>የሱስ መን እዩ፧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2456" y="1561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8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እቲ ንኹሉ ሕማማት ዝፍውስን ኣብ ልዕሊ ኩሉ ናይ ምግዛእ ሓይሊ ዘለዎን እዩ።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15729" y="6341839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721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ዝሓመመ ሰብኣይ ንየሱስ እንታይ ክገብር ሓተቶ፧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ሕማመይ ፈውሱ በጃኹም!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ኣድሕነኒ በጃኻ!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ገለ መግቢ ሃበኒ በጃኻ!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ማይ ምስ ተነቓነቐ ናብቲ ቐላይ ክወርድ ሓግዘኒ በጃኻ!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48545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ማይ ምስ ተነቓነቐ ናብቲ ቐላይ ክወርድ ሓግዘኒ በጃኻ!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/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2369" y="997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28671"/>
            <a:ext cx="8208912" cy="1731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ሎሚ ኣብ ከተማ ዳዊት መድሓኒ ተወሊዱልኩም፤ ንሱ ክርስቶስ ጐይታ እዩ።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ምፍታው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0156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06342" y="656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26013"/>
            <a:ext cx="8208912" cy="3386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ሽዑ የሱስ፡ "ተንስእ፡ መንጸፍካ ኣልዒልካ ምጉዓዝ" በሎ።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9.ብኡንብኡ እቲ ሰብኣይ ሓወየ፤ መንጸፉ ኣልዒሉ ተጓዕዘ። እዚ እተፈጸመላ መዓልቲ ሰንበት እያ ነይራ።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4634" y="53380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 5: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8-9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528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65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143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5000 ሰብኡት ዝመገበ ኢየሱስ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2928" y="2110704"/>
            <a:ext cx="5080000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ድሕሪኡ የሱስ ነቲ እንጌራ ወሲዱ ኣመስጊኑ ነቶም ተቐሚጦም ዝነበሩ ክንዲ ዝደለይዎ ዓደሎ። ነቲ ዓሳ እውን ከምኡ ገበረ።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ልዕሊ ሓሙሽተ ሽሕ ሰባት ንትምህርቲ የሱስ ንምስማዕ ተኣኪቦም።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144000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ግዜ ምሳሕ ግን ነበረ። ኩሉ ሰብ ጥሜት እኳ እንተነበረ ዝበልዖ መግቢ ስለዘይነበሮም ክልተ ዓሳን ሓሙሽተ እንጌራን ጥራይ እዩ ነይርዎም።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2878"/>
            <a:ext cx="9144000" cy="5458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21515"/>
            <a:ext cx="9134646" cy="154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ድሕሪኡ የሱስ ነቲ እንጌራን ዓሳን ወሲዱ ኣመስጊኑ ነቶም ተቐሚጦም ዝነበሩ ክንዲ ዝደለይዎ ዓደሎ።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80" y="5903358"/>
            <a:ext cx="9107238" cy="94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ግን፡ ሓደ ዘገርም ነገር ኣጋጢሙ! እቶም 5000 ሰባት ንኽጸግቡ ዝኣክል ነይርዎም!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76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725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ኣኪቦም ድማ በቲ እቶም ዝበልዑ ዝተረፉ ሓሙሽተ እንጌራ ስገም ዓሰርተው ክልተ መሶብ መልኡ።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949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ንዓና ልዕሊ 5000 ሰባት ምሉእ ንምግባር ዝሕግዝ መንገዲ የለን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ምስ ሓሙሽተ እንጌራን ክልተ ዓሳን።</a:t>
            </a:r>
            <a:r xmlns:a="http://schemas.openxmlformats.org/drawingml/2006/main">
              <a:rPr lang="t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ወዲ ኣምላኽ ግና ምስኦም ተኣምራት ገበረ።</a:t>
            </a:r>
            <a:r xmlns:a="http://schemas.openxmlformats.org/drawingml/2006/main">
              <a:rPr lang="t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ካብ ዝኾነ ነገር ብዙሕን ዘይብልናን ኩሉ ግዜ ምስ የሱስ ምህላውና ይዓቢ።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201469"/>
            <a:ext cx="4053592" cy="568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/>
              <a:t>የሱስ መን እዩ፧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106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ብብዝሒ መግቢ ክህበና ዝኽእል ኢየሱስ እዩ።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47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ርሑስ ልደት ንኢየሱስ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07963" y="8521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05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ን5,000 ሰባት ምስ መገበ ክንደይ ምግቢ ተሪፉ፧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ዓሰርተ መሶብ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ዓሰርተ ሓደ መሶብ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767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ዓሰርተ ክልተ መሶብ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ዓሰርተ ሰለስተ መሶብ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702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ዓሰርተ ክልተ መሶብ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759" y="9576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ድሕሪኡ የሱስ ነቲ እንጌራ ወሲዱ ኣመስጊኑ ነቶም ተቐሚጦም ዝነበሩ ክንዲ ዝደለይዎ ዓደሎ። ነቲ ዓሳ እውን ከምኡ ገበረ።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66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ኢየሱስ ኣብ ልዕሊ ማይ ይመላለስ ኣሎ።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314" y="2124741"/>
            <a:ext cx="5079371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24744"/>
            <a:ext cx="8208912" cy="338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ሰለስተ ወይ ሰለስተ ማይልስን ፈረቓን ምስ ቀዘፉ፡ የሱስ ኣብ ልዕሊ ማይ እናተጓዕዘ ናብታ ጃልባ ክቐርብ ረኣይዎ፤ ንሳቶም ድማ ሰንበዱ።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ንሱ ግና "ኣነ እየ፡ ኣይትፍርሑ" በሎም።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773" y="5254660"/>
            <a:ext cx="9053611" cy="155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ኣብቲ ከረን በይኑ ኺጽሊ ከሎ፡ ደቀ መዛሙርቱ ነታ ጃልባ ናብ ስግር እቲ ቀላይ ይቕዝፍዋ ነበሩ።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5674"/>
            <a:ext cx="9144000" cy="5162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መወዳእታ ጸልሚቱ ንፋስን ማያትን ሓያልን ረሳሕን ኰነ።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8" y="5439066"/>
            <a:ext cx="9134646" cy="136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“ኣብኡ ርኣዩ! ሓደ ሰብ ኣብ ልዕሊ ማይ ይኸይድ ኣሎ!“ ሰንቢዶም። ሓደ ካብኣቶም “ሓደ ሰብ ኣብ ልዕሊ ማይ ይኸይድ ኣሎ!”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“ኣነ እየ: ኣይትፍራሕ!” ኣብ ልዕሊ ማይ ዝኸይድ ዘሎ ኢየሱስ እዩ።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035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በዚ ድማ ተገረሙ። ንየሱስ ኣብታ ጃልባ ተቐበልዎ። “ኢየሱስ ወዲ ኣምላኽ ክኸውን ኣለዎ!”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354" y="1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0545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29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ልዕሊ ማይ ምጉዓዝ ገለ ነገር እዩ።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ዝኾነ ሰብ ክገብሮ ኣይክእልን እዩ።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ግና ኣብ ልዕሊ እቲ ማይ ይመላለስ ነበረ።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ደቀ መዛሙርቱ ንምርካብ።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ፍሉይ ሰብ ስለ ዝዀነ፡ 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ወዲ ኣምላኽ።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ብሓቂ ክንኣምን ኣለና።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ወዲ ኣምላኽ ምዃኑ።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ሎሚ...</a:t>
            </a:r>
            <a:r xmlns:a="http://schemas.openxmlformats.org/drawingml/2006/main">
              <a:rPr altLang="en-US" lang="ti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61519"/>
            <a:ext cx="8208912" cy="338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ናብቲ ገዛ ምስ መጹ፡ ነቲ ህጻን ምስ ኣዲኡ ማርያም ረኣይዎ፡ ሰገደሉ ድማ ሰገዱሉ። ድሕሪኡ፡ መዝገቦም ከፊቶም፡ ህያባት ወርቅን ዕጣንን ከርበን ኣቕረብዎ።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 2፡11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66320" y="269682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rgbClr val="ff0000"/>
                </a:solidFill>
              </a:rPr>
              <a:t>የሱስ መን እዩ፧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8608" y="10598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20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ዝኾነ ይኹን ዕንቅፋት ብዘየገድስ ክሕግዘናን ከድሕነናን ዝመጸና ኢየሱስ እዩ።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883667" y="9912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ኣብ ማእከል ቀላይ ከመይ ኢሉ ናብ ደቀ መዛሙርቱ መጺኡ??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ልዕሊ ማይ ምብራር..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ኣብታ ዝቐልጠፈት ጃልባ ምድያብ...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ምሕንባስ..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ልዕሊ ማይ ምጉዓዝ..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ኣብ ልዕሊ ማይ ምጉዓዝ..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69832" y="247010"/>
            <a:ext cx="4053592" cy="69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9261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70030"/>
            <a:ext cx="8208912" cy="338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ሰለስተ ወይ ሰለስተ ማይልስን ፈረቓን ምስ ቀዘፉ፡ የሱስ ኣብ ልዕሊ ማይ እናተጓዕዘ ናብታ ጃልባ ክቐርብ ረኣይዎ፤ ንሳቶም ድማ ሰንበዱ።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ንሱ ግና "ኣነ እየ፡ ኣይትፍርሑ" በሎም።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924842" y="518942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6፤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19-20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67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ናይ ጴጥሮስ ኑዛዜ ክርስቶስ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23928" y="2126466"/>
            <a:ext cx="5232422" cy="3591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ስምኦን ጴጥሮስ "ንስኻ ክርስቶስ ወዲ ህያው ኣምላኽ ኢኻ" ኢሉ መለሰ።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ሓደ መዓልቲ ኢየሱስ ንደቀ መዛሙርቱ "ሰባት ወዲ ሰብ መን እዩ ይብሉ?"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0" t="30" r="20" b="60"/>
          <a:stretch>
            <a:fillRect/>
          </a:stretch>
        </p:blipFill>
        <p:spPr>
          <a:xfrm>
            <a:off x="0" y="0"/>
            <a:ext cx="9144000" cy="5683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ንሳቶም ድማ “ገሊኦም ዮሃንስ መጥምቕ ይብሉ፤ ካልኦት ድማ ኤልያስ ይብሉ፤ ሓደ ካብ ነብያት ድማ።”</a:t>
            </a:r>
            <a:r xmlns:a="http://schemas.openxmlformats.org/drawingml/2006/main">
              <a:rPr lang="t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40"/>
          <a:stretch>
            <a:fillRect/>
          </a:stretch>
        </p:blipFill>
        <p:spPr>
          <a:xfrm>
            <a:off x="521803" y="250"/>
            <a:ext cx="8100392" cy="570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8166"/>
            <a:ext cx="9144000" cy="106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"ግን ንስኻኸ?" ኢሉ ሓተተ። "መን ትብልኒ?"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651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ስምኦን ጴጥሮስ "ንስኻ ክርስቶስ ወዲ ህያው ኣምላኽ ኢኻ" ኢሉ መለሰ።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rcRect l="31560" t="48950"/>
          <a:stretch>
            <a:fillRect/>
          </a:stretch>
        </p:blipFill>
        <p:spPr>
          <a:xfrm>
            <a:off x="0" y="-1"/>
            <a:ext cx="9144000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ብዓቢ ሓጐስ በለ። "ብዛዕባ ኑዛዜካ ሓቅኻ ኢኻ! ኣብዚ ከውሒ እዚ ቤተ ክርስቲያነይ ክሃንጽ እየ!”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/>
          <a:stretch>
            <a:fillRect/>
          </a:stretch>
        </p:blipFill>
        <p:spPr>
          <a:xfrm>
            <a:off x="773832" y="0"/>
            <a:ext cx="7596336" cy="558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ምስ ተወልደ፡ ነቶም ኣብ ምብራቕ ዝነበሩ ሓካይም ሓደ ኮኾብ ተራእዮም።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30483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 የሱስ መን ምዃኑ ብልክዕ ይፈልጥ ስለ ዝነበረ፡ ብዛዕባ የሱስ ብልክዕ ተናዘዘ።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ነዚ ምስ ሰምዐ ድማ ንጴጥሮስ በቲ ቅኑዕ ኑዛዜኡ ኣመስገኖ።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መን እዩ ኢልና ንሓስብ?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ንኢየሱስ ልክዕ ከምቲ መጽሓፍ ቅዱስ ዝብሎ ክንፈልጦ ኣሎና፡ ብዛዕባ ኢየሱስ ድማ ልክዕ ከምቲ መጽሓፍ ቅዱስ ዝብሎ ክንናዘዝ ኣሎና።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5522" y="235315"/>
            <a:ext cx="4053592" cy="572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rgbClr val="ff0000"/>
                </a:solidFill>
              </a:rPr>
              <a:t>ኢየሱስ መን እዩ 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205" y="1074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5735" y="1074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ንቤተ ክርስቲያኑ ኣብ ቅኑዕ ናይ እምነት ኑዛዜ ዝሃንጽ እዩ።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0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ጴጥሮስ ኢየሱስ መን እዩ ኢሉ?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99606"/>
            <a:ext cx="8424936" cy="513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ክርስቶስ ወዲ ኣምላኽ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ሓያል ኤልያስ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ዮሓንስ መጥምቕ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ኤርምያስ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9682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ክርስቶስ ወዲ ኣምላኽ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2388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1182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ስምኦን ጴጥሮስ "ንስኻ ክርስቶስ ወዲ ህያው ኣምላኽ ኢኻ" ኢሉ መለሰ።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68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2126466"/>
            <a:ext cx="3931114" cy="210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ዛንታ ዓሻ ሃብታም ሰብኣይ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5" y="1782108"/>
            <a:ext cx="5140665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"ኣምላኽ ግና 'ኣታ ዓሻ! እዛ ለይቲ እዚኣ ህይወትካ ካባኻ ክትሕተት እያ። ሽዑ እቲ ንርእስኻ ዘዳለኻዮ መን ይረኽቦ?'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12፡20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“ኢየሱስ፡ “ህይወት ሰብ ምስ ዘለዎ ዘራኽብ የብላን” በለ።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7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ድማ ሓደ ታሪኽ ነጊሩና።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ብዛዕባ ሓደ ዓሻ ሃብታም እዩ።</a:t>
            </a:r>
            <a:r xmlns:a="http://schemas.openxmlformats.org/drawingml/2006/main">
              <a:rPr lang="ti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373216"/>
            <a:ext cx="9144000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እቲ ሃብታም ሰብኣይ ንሃብቱን እኽሉን ዝኸውን ዝዓበየ መኽዘን ክሰርሕ ተሓጒሱ። "ኣብ መኽዘን ብዙሕ መግቢ ኣኪበ ኣለኹ ነፍሰይ ሕጂ ተስተማቕር!"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8641"/>
            <a:ext cx="9144000" cy="539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ሽዑ ኣምላኽ ነቲ ሃብታም ሰብኣይ ነገሮ።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"ዓሻ ኢኻ! ሎሚ ህይወትካ እንተ ወሲደ፡ ኩሉ ሃብትኻ ንብረት መን ይኸውን?"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“እዚ ኮኾብ እዚ ንጉስ ምስ ተወልደ እዩ ዝረአ! ንኮኾብ ንሰዓቦ!” ሓካይም ነቲ ኮኾብ ክስዕብዎ ጀመሩ።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87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ዘረባ ወዲኡ ከምዚ በሎ።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"ንኣምላኽ እምበር ሃብቲ ኣይትእክብ። ንዝጸገሙ ንምሕጋዝ ዝከኣለካ ግበር።"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191"/>
            <a:ext cx="9144000" cy="5441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04686" y="8147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5602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90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ገንዘብካ ኣብ ምንታይ ይውዕል?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ንዓኻ ጥራይ ንምዕጋብ ጥራይ ድዩ ዝጥቀመሉ ዘሎ?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ገንዘብ ክውዕል ይግባእ።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ንኽብሪ ኣምላኽ።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500">
                <a:solidFill>
                  <a:schemeClr val="tx1">
                    <a:lumMod val="65000"/>
                    <a:lumOff val="35000"/>
                  </a:schemeClr>
                </a:solidFill>
              </a:rPr>
              <a:t>ንሕና ህዝቢ መንግስቲ ኣምላኽ ኢና። ስለዚ ብናይ ገዛእ ርእስና ገንዘብ ንዝተፀገሙ ሰባት ምሕጋዝ የድሊ።</a:t>
            </a:r>
            <a:endParaRPr xmlns:a="http://schemas.openxmlformats.org/drawingml/2006/main" lang="en-US" altLang="ko-KR" sz="3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/>
              <a:t>የሱስ መን እዩ፧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039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ወናኒ ኩሉ ሕይወት እዩ፣ ናይ ኩሉ ሃብቲ እዩ።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3373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ዓሻ ሃብታም ንነፍሱ እንታይ ገበረ፧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ንድኻታት ይሕግዝ ነበረ።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ንኣምላኽ ኣምለኸ።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ወንጌል ሰበኸ።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ብዙሕ ሃብቲ ኣከበ።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ብዙሕ ሃብቲ ኣከበ።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783" y="21205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291" y="8197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350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28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"ኣምላኽ ግና 'ኣታ ዓሻ! እዛ ለይቲ እዚኣ ህይወትካ ካባኻ ክትሕተት እያ። ሽዑ እቲ ንርእስኻ ዘዳለኻዮ መን ይረኽቦ?'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12፡20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69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ንዝጠፍአት በጊዕ ምድላይ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62463" y="1782108"/>
            <a:ext cx="5181537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034714"/>
            <a:ext cx="8208912" cy="283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ብተመሳሳሊ መንገዲ ኣብ ሰማይ ብሓደ ዝተነስሐ ሓጥእ ካብ ልዕሊ ተስዓን ትሽዓተን ጻድቃን ንስሓ ዘየድልዮም ሓጐስ ከም ዝዓቢ እብለኩም ኣለኹ።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15፡7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ሓደ መዓልቲ ሓንቲ በጊዕ ካብ ኣባጊዕ መሓዙታ ተፈልያ በይና ተረፈት።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" y="1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157" y="5780781"/>
            <a:ext cx="9053611" cy="106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ጓሳ ነተን ኣባጊዕ ቆጺሩ ካብተን ሚእቲ ሓንቲ ከም ዝጠፍአት ረኸበ!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"/>
            <a:ext cx="9144000" cy="5780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ጓሳ 99 ኣባጊዕ ገዲፉ ዝጠፍአ ኣባጊዕ ክደሊ ወጸ።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7146"/>
            <a:ext cx="9144000" cy="566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73216"/>
            <a:ext cx="9070726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እቲ ኮኾብ ኣብ ልዕሊ ኣግማል ቤተልሔም ደው በለ። መጽሓፍ ቅዱስ፡ የሱስ ኣብ ቤተልሄም ከም እተወልደ ተነቢዩ ነይሩ እዩ።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መወዳእታ ድማ እቲ ጓሳ ነታ ዝጠፍአት በጊዕ ረኸባ።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እቲ ጓሳ ብሓጎስ ነተን ኣባጊዕ ሒዙ ናብ ገዝኡ መጺኡ ዓቢ ድግስ ገበረ።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266" y="5464973"/>
            <a:ext cx="9107238" cy="137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ዘረባ ወዲኡ ከምዚ በሎ።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"ከምቲ ጓሳ ዝጠፍአ በጊዕ ምስ ረኸበ ባህ ዝብሎ፡ 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ኣምላኽ ብንስሓ ሓደ ሓጢኣተኛ ሕጉስ እዩ።"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65208" y="10759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07504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እቲ ጓሳ ሓንቲ ዝጠፍአት በጊዕ ንምርካብ ማእለያ ዘይብሉ መስዋእቲ ክኸፍል ነበሮ።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ንዓና ንምድሓን ሕይወቱ ሰዊኡ እዩ።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ከም ዝጠፍአ በጊዕ ስለ ዘድሓነና ከነመስግኖ ይግባእ።</a:t>
            </a:r>
            <a:r xmlns:a="http://schemas.openxmlformats.org/drawingml/2006/main">
              <a:rPr lang="ti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4948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/>
              <a:t>ኢየሱስ መን እዩ ?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</a:t>
            </a:r>
            <a:r xmlns:a="http://schemas.openxmlformats.org/drawingml/2006/main">
              <a:rPr lang="ti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እዩ..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ካብ ሓጢኣት ብንስሓና ዝሕጎስ ኢየሱስ እዩ።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1596" y="211020"/>
            <a:ext cx="4053592" cy="69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286" y="893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11808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ጓሳ ዝጠፍአ በጊዕ እናደለየ እንታይ ዘይገበረ፧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ነታ ዝጠፍአት ክምርምራ 99 ኣባጊዕ ገዲፉ።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ነቲ ዝጠፍአ ምስ ረኸበ ተሓጐሰ።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ሓዳስ በጊዕ ገዚኡ።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ንደግስ ሰባት ጸዊዑ።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ሓዳስ በጊዕ ገዚኡ።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3975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74408"/>
            <a:ext cx="8208912" cy="283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ብተመሳሳሊ መንገዲ ኣብ ሰማይ ብሓደ ዝተነስሐ ሓጥእ ካብ ልዕሊ ተስዓን ትሽዓተን ጻድቃን ንስሓ ዘየድልዮም ሓጐስ ከም ዝዓቢ እብለኩም ኣለኹ።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952296" y="5157192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15፡7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70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ታሪኽ ሕያዋይ ሳምራዊ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40"/>
          <a:stretch>
            <a:fillRect/>
          </a:stretch>
        </p:blipFill>
        <p:spPr>
          <a:xfrm>
            <a:off x="3995935" y="1782108"/>
            <a:ext cx="5145603" cy="4111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52237"/>
            <a:ext cx="8208912" cy="393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"ካብዞም ሰለስተ ኣየናይ እዩ ጎረቤት ናይቲ ኣብ ኢድ ሸፋቱ ዝወደቐ ሰብ ዝመስለካ?"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እቲ ክኢላ ሕጊ ድማ "እቲ ዝመሓረሉ" ኢሉ መለሰሉ። ኢየሱስ ድማ "ኪድ ከምኡ ግበር" በሎ።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185" y="5312564"/>
            <a:ext cx="9053611" cy="1553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ሓደ ሰብኣይ በይኑ እናተጓዕዘ ከሎ ምስ ሸፋቱ ተራኸበ። ክዳኑ ቀንጢጦም ቀጥቂጦም ድማ ፍርቂ ሞይቱ ገዲፎሞ ከዱ።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7398" y="-1"/>
            <a:ext cx="9136602" cy="522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302404"/>
            <a:ext cx="9053611" cy="155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ሽዑ ሓደ ካህን ብኣጋጣሚ ኣብ መንገዲ ረኣዮ፣ ብኻልእ ሸነኽ ሓለፈ። ሓደ ሌዋዊ እውን ከምኡ።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0"/>
          <a:stretch>
            <a:fillRect/>
          </a:stretch>
        </p:blipFill>
        <p:spPr>
          <a:xfrm>
            <a:off x="0" y="6656"/>
            <a:ext cx="4499992" cy="5222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70"/>
          <a:stretch>
            <a:fillRect/>
          </a:stretch>
        </p:blipFill>
        <p:spPr>
          <a:xfrm flipH="1">
            <a:off x="4644006" y="6656"/>
            <a:ext cx="4499991" cy="5222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ውሽጢ ኣግማል ቤተልሔም ማርያምን ዮሴፍን እቲ ንጉስ ኰይኑ ናብ ምድሪ ዝመጸ ሕጻን የሱስን ነበሩ።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80782"/>
            <a:ext cx="9144000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ሳልሳይ፡ ብኣጋጣሚ ሓደ ሳምራዊ ርእይዎ። ሳምራውያን ኣይሁድ ዘይፈትውዎም ሰባት እዮም ነይሮም።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50"/>
          <a:stretch>
            <a:fillRect/>
          </a:stretch>
        </p:blipFill>
        <p:spPr>
          <a:xfrm>
            <a:off x="0" y="0"/>
            <a:ext cx="9144000" cy="568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ግን፡ እቲ ሳምራዊ ደንገጸሉ፡ ስለዚ ጽቡቕ ጌሩ ይሕዞን ይከናኸኖን ነበረ።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590"/>
          <a:stretch>
            <a:fillRect/>
          </a:stretch>
        </p:blipFill>
        <p:spPr>
          <a:xfrm>
            <a:off x="0" y="2214"/>
            <a:ext cx="9144000" cy="565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46" y="5733256"/>
            <a:ext cx="9107238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የሱስ፡ “ህዝቢ ኣምላኽ፡ ኣብ ዝዀነ ይኹን እዋን፡ ነቶም ዚጽገሙ ዚሕግዝ ሕያዋይ ብጻይ ኪኸውን ኣለዎ” በለ።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4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5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5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ካህንን ሌዋውያንን ብላዕሊ ላዕሊ ናብ ኣምላኽ ዝቐረቡ ይመስሉ ነበሩ፣ ንኻልእ ሰብ ግን ኣየፍቅሩን እዮም።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ሳምራዊ፡ ብላዕሊ ላዕሊ፡ ናብ ኣምላኽ ዘይቀርብ ይመስል፡ ንኻልኦት ከፍቅር ፍቓደኛ ዝኾነ ሕያዋይ ጎረቤት እዩ ነይሩ።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ምስ እግዚኣብሔር እንተቐሪብና እውን ነቶም ኣብ ጸገም ዝርከቡ ጎረባብትና እንሕግዝ ክንከውን ይግባእ 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8025"/>
            <a:ext cx="4053592" cy="569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/>
              <a:t>የሱስ መን እዩ፧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4496" y="888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880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ንሕና ኢና ልክዕ ከምቶም ዝተዘመቱ ምእንቲ ሓጢኣትና ክንመውት እንግደድ።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ካብዚ ዘስካሕክሕ ኩነታት ዘድሓነና ግን ኢየሱስ እዩ።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8183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183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ካህንን እቲ ሌዋዊን ዝተዘረፈ ሰብኣይ ምስ ረኣዩ እንታይ ገበሩ?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ንሳቶም ድማ ጸለዩ።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እቲ ቁስሉ ሓኪሙ።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ናብ ሆስፒታል ወሰድዎ።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ብኻልእ ሸነኽ ድማ ብእኡ ሓለፉ።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ብኻልእ ሸነኽ ድማ ብእኡ ሓለፉ።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337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08220"/>
            <a:ext cx="8208912" cy="3933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"ካብዞም ሰለስተ ኣየናይ እዩ ጎረቤት ናይቲ ኣብ ኢድ ሸፋቱ ዝወደቐ ሰብ ዝመስለካ?"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/>
              <a:t>እቲ ክኢላ ሕጊ ድማ "እቲ ዝመሓረሉ" ኢሉ መለሰሉ። ኢየሱስ ድማ "ኪድ ከምኡ ግበር" በሎ።</a:t>
            </a:r>
            <a:endParaRPr xmlns:a="http://schemas.openxmlformats.org/drawingml/2006/main" lang="en-US" altLang="ko-KR" sz="3600"/>
          </a:p>
          <a:p>
            <a:pPr lvl="0">
              <a:defRPr/>
            </a:pPr>
            <a:endParaRPr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5570418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36-37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71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1430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ማርያምን ማርታን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71392" y="1484784"/>
            <a:ext cx="5618820" cy="4518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4000"/>
              <a:t>ሓደ ነገር ጥራይ እዩ ዘድሊ። ማርያም ዝሓሸ መሪጻ ኣላ፡ ካብኣ ድማ ኣይክምንጠልን እዩ።"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ናብ ቤት ማርያምን ማርታን ተዓዲሙ።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74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ካብ ምብራቕ ዝመጹ ሓካይም ንየሱስ ከም ህያብ ዘዳለውዎ ወርቅን ዕጣንን ከርበን ሂቦሞ። “ኢየሱስ ናብዛ ምድሪ ስለ ዝመጻእካ የመስግነካ!”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08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ማርታ ኣብ ስራሕ ተጸሚዳ ኣብ ዝነበረትሉ እዋን፡ ማርያም ንየሱስ ብሃንቀውታ ትሰምዖ ነበረት።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15136"/>
            <a:ext cx="9144000" cy="57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2" y="5733256"/>
            <a:ext cx="9144000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"ኣዝየ ስራሕ ኣብ ዘለኹሉ እዋን ሜሪ በይነይ ክሰርሕ ከም ዝፈቐደትኒ ክኣምን ኣይከኣልኩን" ማርታ ሓሰበት።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-9952" y="0"/>
            <a:ext cx="9144000" cy="5733256"/>
            <a:chOff x="-9952" y="0"/>
            <a:chExt cx="9144000" cy="5733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952" y="0"/>
              <a:ext cx="9144000" cy="5733256"/>
            </a:xfrm>
            <a:prstGeom prst="rect">
              <a:avLst/>
            </a:prstGeom>
          </p:spPr>
        </p:pic>
        <p:sp>
          <p:nvSpPr>
            <p:cNvPr id="3" name="타원 2"/>
            <p:cNvSpPr/>
            <p:nvPr/>
          </p:nvSpPr>
          <p:spPr>
            <a:xfrm>
              <a:off x="7956376" y="116632"/>
              <a:ext cx="864096" cy="1152128"/>
            </a:xfrm>
            <a:prstGeom prst="ellipse">
              <a:avLst/>
            </a:prstGeom>
            <a:solidFill>
              <a:srgbClr val="eee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178017"/>
            <a:ext cx="9134646" cy="155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መወዳእታ ማርታ ናብ የሱስ ኣማረረት። "የሱስ በጃኻ ንማርያም ፍቐደላ። በይነይ ክሰርሖ ዝኽእል ስራሕ ኣዝዩ ብዙሕ እዩ።"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550" y="332656"/>
            <a:ext cx="53149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"ብዙሕ ኣይትግበር ማርያም ክትሰምዕ ትፈቱ እያ ስለዚ ክትሰምዕ እያ" በለ።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2417" y="-2353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5202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ማርታ ብዙሕ ክገብርዎ ዘለዎም ነገራት ኣብ ዝነበሮም እዋን ንኢየሱስ ክትሰምዖም ንማርያም ቅኑዕ ኣይኮነን መሲልዋ።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ግና ንየሱስ ምስማዕ ካብ ዝዀነ ይኹን ነገር ንላዕሊ ክቡር ምዃኑ ምሂርዎም እዩ።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መጽሓፍ ቅዱስ ክንሰምዕን እንመሃረሉን ግዜ ንዓና እቲ ዝኸበረ ግዜ እዩ።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መጽሓፍ ቅዱስ ክንሰምዕን ክንመሃርን ግዜ ክንስእን የብልናን።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4107" y="233872"/>
            <a:ext cx="4053592" cy="57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3200"/>
              <a:t>የሱስ መን እዩ፧</a:t>
            </a:r>
            <a:r xmlns:a="http://schemas.openxmlformats.org/drawingml/2006/main">
              <a:rPr lang="ti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1861" y="10491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972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ነቶም ቃል ኣምላኽ ዝሰምዑ ዘፍቅር ኢየሱስ እዩ።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ኲይዝ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5227" y="614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406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ማርታ ብዙሕ እናሰርሐት ከላ ማርያም እንታይ እያ ገይራ፧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ጸለየት።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ቃል የሱስ ሰምዐት።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ደቂሳ ነበረት።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ንማርታ ኣበርቲዓ ሓጊዛታ።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5916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en-US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lang="ti" altLang="ko-KR" sz="2800">
                <a:solidFill>
                  <a:srgbClr val="ff0000"/>
                </a:solidFill>
              </a:rPr>
              <a:t>ቃል የሱስ ሰምዐት።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000"/>
              <a:t>ናይ ሎሚ ቃል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435" y="3671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4120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435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4000"/>
              <a:t>ሓደ ነገር ጥራይ እዩ ዘድሊ። ማርያም ዝሓሸ መሪጻ ኣላ፡ ካብኣ ድማ ኣይክምንጠልን እዩ።"</a:t>
            </a:r>
            <a:endParaRPr xmlns:a="http://schemas.openxmlformats.org/drawingml/2006/main"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4000"/>
              <a:t>   </a:t>
            </a:r>
            <a:endParaRPr xmlns:a="http://schemas.openxmlformats.org/drawingml/2006/main" lang="en-US" altLang="ko-KR" sz="4000"/>
          </a:p>
          <a:p>
            <a:pPr lvl="0">
              <a:defRPr/>
            </a:pPr>
            <a:endParaRPr lang="en-US" altLang="ko-KR" sz="40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4000"/>
              <a:t> </a:t>
            </a:r>
            <a:endParaRPr xmlns:a="http://schemas.openxmlformats.org/drawingml/2006/main" lang="ko-KR" altLang="en-US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10፤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ማርያም እትበሃል ድንግል ኣብ ገሊላ እስራኤል ትነብር ነበረት። ምስ ሓደ ዮሴፍ ዝበሃል መንእሰይ ተሓጽያ ነይራ።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0213"/>
      </p:ext>
    </p:extLst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/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9389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241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እቶም ሓካይም ካብ እስራኤል ርሒቖም እውን ከይተረፈ ንየሱስ ዝዀነ ንጉስ ኬምልኹ መጺኦም እዮም።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እቲ ሓቀኛ ንጉስ ሰባት እዩ።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መላእ ዓለም።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ንጉሰይ እውን እዩ።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ነቲ ኩሉ ግዜ ንጉስ ዝኾነ ኢየሱስ ናይ ኣምልኾን ምስዓብን ሕይወት ክንነብር ኣሎና።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0016"/>
            <a:ext cx="4053592" cy="568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/>
              <a:t>የሱስ መን እዩ፧</a:t>
            </a:r>
            <a:r xmlns:a="http://schemas.openxmlformats.org/drawingml/2006/main">
              <a:rPr altLang="en-US" lang="t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ኣምልኾና ይግብኦ እዩ።</a:t>
            </a:r>
            <a:r xmlns:a="http://schemas.openxmlformats.org/drawingml/2006/main">
              <a:rPr altLang="en-US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5029"/>
            <a:ext cx="4053592" cy="69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ሎሚ...</a:t>
            </a:r>
            <a:r xmlns:a="http://schemas.openxmlformats.org/drawingml/2006/main">
              <a:rPr altLang="en-US" lang="ti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ሕቶ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993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8860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ኣየናይ እዩ ኢየሱስ ከም ህያብ ልደት ዘይተቐበሎ?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ወርቂ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ዕጣን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ከርበ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ኮምፒተር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ኮምፒተር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ሎሚ...</a:t>
            </a:r>
            <a:r xmlns:a="http://schemas.openxmlformats.org/drawingml/2006/main">
              <a:rPr altLang="en-US" lang="ti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556792"/>
            <a:ext cx="8208912" cy="338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ናብቲ ገዛ ምስ መጹ፡ ነቲ ህጻን ምስ ኣዲኡ ማርያም ረኣይዎ፡ ሰገደሉ ድማ ሰገዱሉ። ድሕሪኡ፡ መዝገቦም ከፊቶም፡ ህያባት ወርቅን ዕጣንን ከርበን ኣቕረብዎ።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5514" y="5600325"/>
            <a:ext cx="3850653" cy="51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 2፡11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አይኮንን.</a:t>
            </a:r>
            <a:r xmlns:a="http://schemas.openxmlformats.org/drawingml/2006/main">
              <a:rPr lang="ti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48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78488" y="1837077"/>
            <a:ext cx="3931114" cy="2094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ህጻን የሱስ ናብ ግብጺ ኣምሊጡ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7" y="1916832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92060"/>
            <a:ext cx="8208912" cy="393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ምስ ከዱ፡ መልኣኽ እግዚኣብሄር ንዮሴፍ ብሕልሚ ተራእዮ። "ተንስእ" በለ "ነቲ ህጻንን ኣዲኡን ሒዝካ ናብ ግብጺ ኣምልጥ። ሄሮድስ ነቲ ህጻን ክቐትሎ ክደልዮ እዩ እሞ ክሳብ ዝነግረካ ኣብኡ ጽናሕ" በለ።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 2፡13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ሄሮድስ ንጉስ እስራኤል ብስራት ልደት የሱስ ብመገዲ እቶም ንየሱስ ክቐትል ውዲት ዝሓዙ ሰምዐ።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9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496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ይኹን እምበር፡ እቲ ንዅሉ ውዲት ሄሮድስ ዝፈልጥ ኣምላኽ፡ እቶም መጋቢ ካብ ሄሮድስ ክኸዱ ከም ዘለዎም ብሕልሚ ተዛረበ።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1849"/>
            <a:ext cx="9144000" cy="524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ብዘይካዚ፡ ዮሴፍ በዓል ቤት ማርያም፡ ሓደ መልኣኽ ብሕልሚ፡ “ናብ ግብጺ ኣምልጥ። ሄሮድስ ንኢየሱስ ክቐትሎ እዩ” ኢሉ።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ዮሴፍ ነዚ ምስ ሰምዐ ንማርያምን ንህጻን የሱስን ሒዙ ካብ ሄሮድስ ናብ ግብጺ ሃደመ።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5"/>
          <a:stretch>
            <a:fillRect/>
          </a:stretch>
        </p:blipFill>
        <p:spPr>
          <a:xfrm>
            <a:off x="0" y="0"/>
            <a:ext cx="9144000" cy="585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541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ሓደ መዓልቲ ንማርያም መልኣኽ ተራእያ። “ሰላም ኣቱም ልዑል ሞገስ ዘለኩም! እግዚኣብሄር ምሳኻትኩም እዩ።”</a:t>
            </a:r>
            <a:endParaRPr xmlns:a="http://schemas.openxmlformats.org/drawingml/2006/main" altLang="en-US" dirty="0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descr="http://www.lifebook.co.kr/final/infoimg/birth_1.jpg" id="1026" name="Picture 2"/>
          <p:cNvPicPr>
            <a:picLocks noChangeArrowheads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"/>
          <a:stretch/>
        </p:blipFill>
        <p:spPr bwMode="auto">
          <a:xfrm flipH="1">
            <a:off x="0" y="-1"/>
            <a:ext cx="9127908" cy="58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4737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115927"/>
            <a:ext cx="8963222" cy="178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እዚ ኸምዚ ኢሉ ኸሎ: ሄሮድስ ብስነ-ጥበባውያን ከም እተታለለ ዝፈለጠ: ንዅሎም ዕሸላት ቤተልሄም ኪቐትል ዜስካሕክሕ ትእዛዝ ሃበ። የሱስ ክሳዕ ሞት ሄሮድስ ኣብ ግብጺ ክጸንሕ ነበሮ።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871"/>
            <a:ext cx="9144000" cy="5078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29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እቶም ጓሶትን መጋቢትን የሱስ መን ምዃኑ ኣለለዩ።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እንተኾነ ሄሮድስ ንጉስ ንኢየሱስ ኣየለለዮን። ብዘይካዚ፡ ብሰንኪ ስስዐኡ፡ ንየሱስ ኪቐትሎ ኢሉ ጨካን ሓጢኣት ፈጸመ።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 ዓለም ብዛዕባ ኢየሱስ ምስማዕ ዝኣበዩ ብዙሓት ሰባት ኣለዉ።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ኣዝዩ ከቢድ ሓጢኣት እዩ።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574" y="218470"/>
            <a:ext cx="4053592" cy="57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/>
              <a:t>የሱስ መን እዩ፧</a:t>
            </a:r>
            <a:r xmlns:a="http://schemas.openxmlformats.org/drawingml/2006/main">
              <a:rPr altLang="en-US" lang="t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እቲ ብሓይሊ ሰብ ደው ክብል ዘይደፍር እዩ።</a:t>
            </a:r>
            <a:r xmlns:a="http://schemas.openxmlformats.org/drawingml/2006/main">
              <a:rPr altLang="en-US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9233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88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ካብ ሄሮድስ ካበይ ኣምሊጡ፧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ግብጺ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ኣሜሪካ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ኮርያ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እስራኤል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611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ግብጺ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55319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ko-KR" lang="en-US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177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6741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68760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ምስ ከዱ፡ መልኣኽ እግዚኣብሄር ንዮሴፍ ብሕልሚ ተራእዮ። "ተንስእ" በለ "ነቲ ህጻንን ኣዲኡን ሒዝካ ናብ ግብጺ ኣምልጥ። ሄሮድስ ነቲ ህጻን ክቐትሎ ክደልዮ እዩ እሞ ክሳብ ዝነግረካ ኣብኡ ጽናሕ" በለ።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2547" y="542751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 2፡13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49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እቲ ወዲ የሱስ ኣብ ቤተ መቕደስ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88840"/>
            <a:ext cx="5033374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"ንምንታይ ትደልያኒ ነይርካ?" ኢሉ ሓተተ። "ኣብ እንዳ ኣቦይ ክኸውን ከም ዘለኒ ኣይትፈልጥን ዲኻ?"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በዓል ፋሲካ፡ የሱስ ወዲ 12 ዓመት ከሎ፡ ምስ ወለዱ ናብ ቤተ መቕደስ የሩሳሌም መጹ።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ዮሴፍን ማርያምን ካብታ ኣብ የሩሳሌም ዝነበረት ቤተ መቕደስ ናብ ገዝኦም ኣብ ዝኸዱሉ ዝነበሩ እዋን፡ ንየሱስ ክረኽብዎ ኣይከኣሉን።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531"/>
            <a:ext cx="9127908" cy="5762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ዮሴፍን ማርያምን ንኢየሱስ ክረኽብዎ ናብ ቤተ መቕደስ የሩሳሌም ተመልሱ።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877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“ማርያም ወዲ ክትወልድ ኢኺ ኢየሱስ ስም ክትህቦ።” በዚ ዜና ፈሪሓ።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8548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984" y="4949016"/>
            <a:ext cx="8963222" cy="1792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"ኣብ እንዳ ኣቦይ ከም ዘለኹዶ ኣይፈለጥኩምን?“ ኢየሱስ ኣብ ቤተ መቕደስ ምስ መምህራን መጽሓፍ ቅዱስ ይዘራረብ ነበረ። ኩሎም ብጥበብ ኢየሱስ ተገረሙ።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ካብ ሽዑ ኣትሒዙ እቲ ወዲ የሱስ ጥበቡን ቁመቱን እናዓበየ ምስ ከደ ምስ ኣምላኽን ሰባትን ዝያዳ ፍቕሪ እናዓበየ መጺኡ።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8"/>
          <a:stretch>
            <a:fillRect/>
          </a:stretch>
        </p:blipFill>
        <p:spPr>
          <a:xfrm>
            <a:off x="-19886" y="-1"/>
            <a:ext cx="9163886" cy="580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ወዲ የሱስ ወዲ ኣምላኽ ምዃኑ ካብ ንእስነቱ ኣትሒዙ ይፈልጥ ነበረ። ከም መድሓኒ ንህይወት ድማ ካብ ልቢ ዝተዳለወ።</a:t>
            </a:r>
            <a:r xmlns:a="http://schemas.openxmlformats.org/drawingml/2006/main">
              <a:rPr altLang="en-US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ዋላ እኳ መንእሰያት እንተኾንና፡ 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ደቂ ኣምላኽ ምዃንና ብንጹር ክንዝክር ኣሎና።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ስለዚ ከም ደቂ ኣምላኽ ንነብር ከም ዘለና ንኣምላኽን ንሰባትን ከነርኢ የድልየና።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rgbClr val="ff0000"/>
                </a:solidFill>
              </a:rPr>
              <a:t>የሱስ መን እዩ፧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ወዲ ኣምላኽ እኳ እንተዀነ፡ ንሥጋውያን ወለዲ ግና ብትሕትናን ተኣዛዝነትን ኣብነት እዩ።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0106" y="1019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እቲ ዝጠፍአ የሱስ ኣበይ ነይሩ?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ኣብ...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እቲ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ሽቓቕ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ቤተ መንግስቲ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ኣብ...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እቲ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ቤተ መቕደስ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ገዛ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ኣብ ቤተ መቕደስ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3439" y="39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718806"/>
            <a:ext cx="8208912" cy="173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"ንምንታይ ትደልያኒ ነይርካ?" ኢሉ ሓተተ። "ኣብ እንዳ ኣቦይ ክኸውን ከም ዘለኒ ኣይትፈልጥን ዲኻ?"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ሉቃስ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2፡49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50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ጥምቀት ኢየሱስ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782108"/>
            <a:ext cx="5364088" cy="4167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980728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"ኣብ በረኻ 'ንእግዚኣብሄር መገዲ ኣዳልዉሉ፡ ቅኑዓት መገድታት ስርሑሉ' ኢሉ ዝጽውዕ ድምጺ።" "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4.ከምኡ ድማ ዮሃንስ ኣብ ከባቢ በረኻ እናጠመቐ፡ ንሕድገት ሓጢኣት ድማ ናይ ንስሓ ጥምቀት እናሰበኸ መጸ።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ማርቆስ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ወዲ ሰላሳ ዓመት ከሎ፡ ክዳን ገመል ተኸዲኑ፡ ዕንቅርቢትን መዓር በረኻን እናበልዐ፡ ሓደ ዘይፈልጦ ሰብኣይ ኣብ በረኻ ተራእየ።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3"/>
            <a:ext cx="9127908" cy="5400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62" y="5473005"/>
            <a:ext cx="9054634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ስሙ ድማ ዮሃንስ መጥምቕ ይበሃል። መድኃኒና ክመጽእ ስለ ዝኾነ ንሰባት ክነስሑን ክጥመቑን ጸዊዑ።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301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8963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ግናኸ፡ ንመልእኽቲ ኣምላኽ ተኣዘዘት። “ኣነ ባርያ እግዚኣብሄር እየ። ከምቲ ዝበልካዮ ንዓይ ይኹን።”</a:t>
            </a:r>
            <a:endParaRPr xmlns:a="http://schemas.openxmlformats.org/drawingml/2006/main"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5" y="1"/>
            <a:ext cx="914400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4872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77272"/>
            <a:ext cx="9070726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'ድሕረይ ዝመጽእ ሰብ ከዳሉ እየ ኣብዚ ዘለኹ!'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 መጥምቕ መንገዲ ኢየሱስ የዳሉ ነበረ።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712" y="5407070"/>
            <a:ext cx="8963222" cy="137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እውን ብዮሓንስ መጥምቕ ክጥመቕ መጺኡ።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"ረአ! እቲ ሓጢኣት ዓለም ዜርሕቕ ገንሸል ኣምላኽ!” ዮሃንስ መጥምቕ ዓው ኢሉ ንየሱስ ኣላልይዎ።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042118"/>
            <a:ext cx="896322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ብዮሃንስ ምስ ተጠመቐ ፡ መንፈስ ቅዱስ ከም ርግቢ እናወረደ ካብ ሰማያት ድምጺ መጸ፡ “ንስኻ ኣነ ዘፍቅሮ ወደይ ኢኻ፤ ብኣኻ ኣጸቢቐ ሕጉስ እየ።”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3819" y="9360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51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ዮሓንስ መጥምቕ ንርእሱ ልዕል ኣይበለን።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ንየሱስ ምሉእ ብምሉእ ንምልላይ ህይወቱ ወፈየ።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ንመን እየ ዝነብር ዘለኹ?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ከም ዮሓንስ መጥምቕ ንዓይ ካብ ምጅሃርን ልዕልን ንኢየሱስ ዘልዕልን ዘላልየናን ህይወት ክንነብር ይግባእ 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312042"/>
            <a:ext cx="4053592" cy="571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/>
              <a:t>የሱስ መን እዩ፧</a:t>
            </a:r>
            <a:r xmlns:a="http://schemas.openxmlformats.org/drawingml/2006/main">
              <a:rPr altLang="en-US" lang="t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እቲ እንኮ ወዲ ኣምላኽ እዩ።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35378"/>
            <a:ext cx="4053592" cy="69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715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25112" y="10900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18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ምስ ተጠመቐ ካብ ሰማይ እንታይ ወሪዱ??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ኳኽ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መንፈስ ቅዱስ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ሰገን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ስፓሮው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376" y="3543979"/>
            <a:ext cx="8712968" cy="51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መንፈስ ቅዱስ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2417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4097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124744"/>
            <a:ext cx="8208912" cy="393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"ኣብ በረኻ 'ንእግዚኣብሄር መገዲ ኣዳልዉሉ፡ ቅኑዓት መገድታት ስርሑሉ' ኢሉ ዝጽውዕ ድምጺ።" " "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4.ከምኡ ድማ ዮሃንስ ኣብ ከባቢ በረኻ እናጠመቐ፡ ንሕድገት ሓጢኣት ድማ ናይ ንስሓ ጥምቀት እናሰበኸ መጸ።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52296" y="5327630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ማርቆስ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3-4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412776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51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21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የሱስ ብሰይጣን ተፈቲኑ እዩ።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82593" y="1412776"/>
            <a:ext cx="4973757" cy="439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ድማ "ሰይጣን ካባይ ርሓቕ! ንእግዚኣብሄር ኣምላኽካ ስገድ፡ ንዕኡ ጥራይ ድማ ኣገልግል' ዝብል ጽሑፍ ኣሎ እሞ" በሎ።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4፡10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877272"/>
            <a:ext cx="9054634" cy="940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ኣርብዓ መዓልቲ ምስ ጾመን ምስ ጸለየን፡ ሰይጣን ተራእዩ ንኢየሱስ ፈቲንዎ።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274" y="2054799"/>
            <a:ext cx="4282702" cy="38224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52528" y="2777904"/>
            <a:ext cx="4368989" cy="3099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566881"/>
            <a:ext cx="90546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 xmlns:a="http://schemas.openxmlformats.org/drawingml/2006/main">
              <a:rPr lang="ti" altLang="ko-KR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ስለዚ፡ ድንግል እኳ እንተነበረት፡ ጠነሰት። እዚ ቆልዓ እዚ የሱስ ይበሃል። ንሱ ንዅሎም ሰባት ኣብ ቀጻሊ ካብ ሓጢኣቶም ዘድሕን ወዲ እግዚኣብሔር እዩ።</a:t>
            </a:r>
            <a:endParaRPr xmlns:a="http://schemas.openxmlformats.org/drawingml/2006/main" lang="ko-KR" alt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64718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445224"/>
            <a:ext cx="9054634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“ጠሚኻ ዲኻ? በዚ እምኒ ሩዝ ኬክ ሰሪሕካ ብላዕ!” ሰይጣን ቀዳማይ ፈተና እዩ ገይሩ። ኢየሱስ ግና ነቲ ፈተና ብቃል ኣምላኽ ሰዓሮ።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473005"/>
            <a:ext cx="907072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“እሞ ካብዚ ዘሊልካ ውጻእ! ወዲ ኣምላኽ እንተ ዄንካ ኣይክትመውትን ኢኻ።” ሰይጣን ንኢየሱስ ኣብ ጫፍ ቤተ መቕደስ ንኻልኣይ ግዜ ፈተኖ።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8963222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ኣብዚ ግዜ እዚ ንኢየሱስ ናብ ሓደ ኣዝዩ ነዊሕ ከረን ወሲዱ ንኢየሱስ ኩሉ መንግስቲ ዓለም ኣርኣዮ እሞ “እንተ ሰገድካለይ እዚ ኩሉ ክህበካ እየ!” ኢየሱስ ግና ነቲ ሳልሳይ ፈተና ብቃል ኣምላኽ ነጺግዎ።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040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473005"/>
            <a:ext cx="896322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መወዳእታኡ፡ የሱስ ንዅሉ ፈተናታት ሰይጣን ሰዓሮ። ኣምላኽ በቲ ንዅሉ ፈተናታት ዝሰዓረ ኢየሱስ ተሓጐሰ።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7999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ወዲ ኣምላኽ እዩ ነይሩ።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ከማና ግን ብሰይጣን ተፈቲኑ።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ግን ብቓል ኣምላኽ ንፈተና ሰይጣን ሰዓሮ።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ሰይጣን ክሳዕ ሕጂ ይፍትነና ኣሎ።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እንተኾነ ከም ኢየሱስ ንፈተና ሰይጣን ብቃል ኣምላኽ ክንስዕሮ ንኽእል ኢና።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rgbClr val="ff0000"/>
                </a:solidFill>
              </a:rPr>
              <a:t>የሱስ መን እዩ፧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28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ነቲ ዘጋጥመና ፈተናታት ክንስዕሮ ሓጋዚና እዩ። ንኹሉ ዘጋጥመና ብድሆታት ተረዲኡ ክንሰግሮ ዝሕግዘና ድማ ንሱ እዩ።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105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-214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ሰይጣን ንየሱስ ክንደይ ፈተናታት ሂብዎ፧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ሓደ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ክልተ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ሰለስተ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ኣርባዕተ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ሰለስተ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ድማ "ሰይጣን ካባይ ርሓቕ! ንእግዚኣብሄር ኣምላኽካ ስገድ፡ ንዕኡ ጥራይ ድማ ኣገልግል' ዝብል ጽሑፍ ኣሎ እሞ" በሎ።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ማቴዎስ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4፡10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08" y="1410539"/>
            <a:ext cx="3025040" cy="359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52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916832"/>
            <a:ext cx="3931114" cy="1434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ማይ</a:t>
            </a:r>
            <a:r xmlns:a="http://schemas.openxmlformats.org/drawingml/2006/main">
              <a:rPr lang="ti" altLang="en-US" sz="4400"/>
              <a:t> </a:t>
            </a:r>
            <a:r xmlns:a="http://schemas.openxmlformats.org/drawingml/2006/main">
              <a:rPr lang="ti" altLang="ko-KR" sz="4400"/>
              <a:t>ናብ ወይኒ ተቐይሩ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484784"/>
            <a:ext cx="5033374" cy="447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እዚ፡ የሱስ ኣብ ቃና ዘገሊላ፡ ካብ ተኣምራዊ ትእምርታቱ እቲ ናይ መጀመርታ እዩ። በዚ ኸምዚ ድማ ክብሩ ገለጸ: ደቀ መዛሙርቱ ድማ ኣብኡ እምነቶም ገበሩ።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77600"/>
            <a:ext cx="4053592" cy="696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835696" y="97120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399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ማርያም ዋላ እኳ ሓዳር እንተዘይነበረት ወዲ ክትወልድ ፈሪሓ እያ ነይራ።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ኮይኑ ግና ብእምነት ቃል እግዚኣብሔር ተቐቢላ ተኣዘዘት።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ቃል ኣምላኽ ክንኣምንን ክንእዘዝን ከለና ክንፈርሕ ንኽእል ኢና። ከም ናይ ማርያም ኑዛዜ ግን “ከምቲ ዝበልካዮ ንዓይ ይኹን” ኢልና ክንናዘዝ ኣሎና።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9" y="5788421"/>
            <a:ext cx="8963222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 ገሊላ ኣብ እትርከብ ቃና መርዓ ተኻይዱ። የሱስን ደቀ መዛሙርቱን እውን ኣብቲ መርዓ ተዓዲሞም ነይሮም እዮም።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360" y="0"/>
            <a:ext cx="9147360" cy="578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5858108"/>
            <a:ext cx="9054634" cy="94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ጸገም ግን ነይሩ። እቲ ወይኒ ተወዲኡ ነበረ። ብዘይ ወይኒ ድግስ ክትገብር ኣይትኽእልን ኢኻ።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633" y="-7310"/>
            <a:ext cx="9146633" cy="5812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59269"/>
            <a:ext cx="9070726" cy="93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ነቶም ኣብታ ቤት ዝነበሩ ኣገልገልቲ ኣብቲ ዕትሮ ማይ ከም ዘፍስሱ ገበረ። እቶም ኣገልገልቲ ዝሓተትዎ ገበሩ።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12" y="0"/>
            <a:ext cx="9176412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4" y="5805264"/>
            <a:ext cx="89632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ብድሕሪ እዚ ኣብቲ ዕትሮ ዝነበረ ማይ ንኽጥዕም ተወሲዱ። እቲ ኣብቲ ዕትሮ ዝነበረ ማይ ናብ ኣዝዩ ጥዑም ወይኒ ተቐየረ።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8872"/>
            <a:ext cx="9108504" cy="581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366" y="5042118"/>
            <a:ext cx="9054634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ኣጋይሽ ነቲ ወይኒ ጠዓምዎ እሞ ተገሪሞም። ካብቲ ናይ መጀመርታ ግዜ ንላዕሊ ጥዑም ወይኒ ተቐሪቡሎም ነበረ፣ ሳላ ተኣምር የሱስ ድማ እቲ ድግስ ዝያዳ ባህ ዘብል ክኸውን ይኽእል ነይሩ።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4941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ትምህርቲ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573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7940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126876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 ዘመነ የሱስ፡ ወይኒ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ኣብቲ ድግስ ፍጹም መተካእታ ዘይብሉ ነበረ።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ማይ ናብ ወይኒ ገይሩ ንበዓል ዘድሊ ኣቕረበ።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ንዓና ኢየሱስ መተካእታ ዘይብሉ እዩ።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ከም ወይኒ ኣብ ድግስ።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እቲ ንርእሱ ዝሃበና ኢየሱስ ጸጋ ክንዝክር ይግባእ።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 xmlns:a="http://schemas.openxmlformats.org/drawingml/2006/main">
              <a:rPr altLang="en-US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2459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/>
              <a:t>መን</a:t>
            </a:r>
            <a:r xmlns:a="http://schemas.openxmlformats.org/drawingml/2006/main">
              <a:rPr altLang="en-US" lang="ti" sz="3200"/>
              <a:t> </a:t>
            </a:r>
            <a:r xmlns:a="http://schemas.openxmlformats.org/drawingml/2006/main">
              <a:rPr altLang="ko-KR" lang="ti" sz="3200"/>
              <a:t>እዩ</a:t>
            </a:r>
            <a:r xmlns:a="http://schemas.openxmlformats.org/drawingml/2006/main">
              <a:rPr altLang="en-US" lang="ti" sz="3200"/>
              <a:t> </a:t>
            </a:r>
            <a:r xmlns:a="http://schemas.openxmlformats.org/drawingml/2006/main">
              <a:rPr altLang="ko-KR" lang="ti" sz="3200"/>
              <a:t>የሱስ?</a:t>
            </a:r>
            <a:r xmlns:a="http://schemas.openxmlformats.org/drawingml/2006/main">
              <a:rPr altLang="en-US" lang="t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ሓጐስና እዩ፣ ከም ወይኒ ድግስ።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3399" y="928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287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የሱስ ንማይ ናብ እንታይ ቀየሮ፧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ጸባ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ጽማቝ ኣራንሺ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እንጀራ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ወይኒ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ወይኒ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52603" y="367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እዚ፡ የሱስ ኣብ ቃና ዘገሊላ፡ ካብ ተኣምራዊ ትእምርታቱ እቲ ናይ መጀመርታ እዩ። በዚ ኸምዚ ድማ ክብሩ ገለጸ: ደቀ መዛሙርቱ ድማ ኣብኡ እምነቶም ገበሩ።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2፡11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ቁጽሪ 53 ቃል ኣምላኽ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9512" y="1772816"/>
            <a:ext cx="3931114" cy="2092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ti" altLang="ko-KR" sz="4400"/>
              <a:t>ኒቆዲሞስ ብለይቲ ናብ ኢየሱስ መጸ።</a:t>
            </a:r>
            <a:endParaRPr xmlns:a="http://schemas.openxmlformats.org/drawingml/2006/main" lang="ko-KR" alt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10626" y="1916832"/>
            <a:ext cx="5030566" cy="405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r="57834"/>
          <a:stretch/>
        </p:blipFill>
        <p:spPr bwMode="auto">
          <a:xfrm>
            <a:off x="-15729" y="23843"/>
            <a:ext cx="2571505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53"/>
            <a:stretch/>
          </p:blipFill>
          <p:spPr bwMode="auto">
            <a:xfrm>
              <a:off x="13147" y="1102889"/>
              <a:ext cx="6935117" cy="53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cstate="print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59" t="66341"/>
            <a:stretch/>
          </p:blipFill>
          <p:spPr bwMode="auto">
            <a:xfrm>
              <a:off x="6970696" y="1102889"/>
              <a:ext cx="2353832" cy="53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5" l="58439"/>
          <a:stretch/>
        </p:blipFill>
        <p:spPr bwMode="auto">
          <a:xfrm>
            <a:off x="6609368" y="23843"/>
            <a:ext cx="2534632" cy="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28783" y="312042"/>
            <a:ext cx="4053592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xmlns:a="http://schemas.openxmlformats.org/drawingml/2006/main" algn="ctr"/>
            <a:r xmlns:a="http://schemas.openxmlformats.org/drawingml/2006/main">
              <a:rPr altLang="ko-KR" dirty="0" lang="ti" sz="3200">
                <a:solidFill>
                  <a:srgbClr val="FF0000"/>
                </a:solidFill>
              </a:rPr>
              <a:t>የሱስ መን እዩ፧</a:t>
            </a:r>
            <a:endParaRPr xmlns:a="http://schemas.openxmlformats.org/drawingml/2006/main" altLang="en-US" dirty="0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>
            <a:off x="5796136" y="82696"/>
            <a:ext cx="95173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"/>
          <a:stretch/>
        </p:blipFill>
        <p:spPr bwMode="auto">
          <a:xfrm flipH="1">
            <a:off x="2364169" y="112603"/>
            <a:ext cx="98369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i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altLang="en-US" dirty="0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6463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 xmlns:a="http://schemas.openxmlformats.org/drawingml/2006/main">
              <a:rPr altLang="ko-KR" dirty="0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መድሓኒና ኮይኑ ናብ ምድሪ መጺኡ።</a:t>
            </a:r>
            <a:endParaRPr xmlns:a="http://schemas.openxmlformats.org/drawingml/2006/main" altLang="en-US" dirty="0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99110"/>
      </p:ext>
    </p:extLst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ድማ "ሓቂ እብለኩም ኣለኹ፡ ሓደ እኳ ካብ ማይን መንፈስን እንተዘይተወልደ ናብ መንግስቲ ኣምላኽ ክኣቱ ኣይክእልን እዩ" ኢሉ መለሰሉ።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3፡5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388" y="5788421"/>
            <a:ext cx="9053611" cy="943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መምህር እስራኤል ዝነበረ ኒቆዲሞስ ዝበሃል ሰብኣይ ነበረ።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ንሱ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መጺኡ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ናብ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ናብ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ሕተት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ኣብ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ምሸት.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64"/>
          <a:stretch>
            <a:fillRect/>
          </a:stretch>
        </p:blipFill>
        <p:spPr>
          <a:xfrm>
            <a:off x="1331640" y="188640"/>
            <a:ext cx="6480720" cy="532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5301208"/>
            <a:ext cx="9054634" cy="1373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“ከመይ ኢለ ናብ መንግስቲ ኣምላኽ ክኣቱ?”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“ዳግማይ እንተ ዘይተወለድካ ናብ መንግስቲ ኣምላኽ ክትኣቱ ኣይትኽእልን ኢኻ።” ኢየሱስ መለሰሉ።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9929" y="0"/>
            <a:ext cx="6585768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7072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ዳግማይ ክውለድ ከም ዘለዎ ኣይተረድኦን። “ናብ ማህጸን ኣደይ ተመሊሰ መሊሰ ክወጽእ ድየ?”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8451" y="3950"/>
            <a:ext cx="7344816" cy="544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537874"/>
            <a:ext cx="9107238" cy="128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“ስጋ ዘይኮነስ መንፈስ ዳግማይ ክውለድ ኣለዎ። “ሰብ ብማይን መንፈስ ቅዱስን ከም ብሓድሽ ክውለድ ይኽእል እዩ።” ኢየሱስ መለሰሉ።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85" y="0"/>
            <a:ext cx="72008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274" y="5786100"/>
            <a:ext cx="9054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ti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“ብኣይ ኣሚንካ ክትድሕን ኣለካ።” የሱስ ንኒቆዲሞስ ዳግማይ ምውላድ ምስጢር ነገሮ።</a:t>
            </a:r>
            <a:r xmlns:a="http://schemas.openxmlformats.org/drawingml/2006/main">
              <a:rPr lang="ti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110" y="93932"/>
            <a:ext cx="7498962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ሎሚ...</a:t>
            </a:r>
            <a:r xmlns:a="http://schemas.openxmlformats.org/drawingml/2006/main">
              <a:rPr altLang="en-US" lang="ti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ትምህቲ</a:t>
            </a:r>
            <a:r xmlns:a="http://schemas.openxmlformats.org/drawingml/2006/main">
              <a:rPr altLang="en-US" lang="ti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67544" y="908720"/>
            <a:ext cx="8208912" cy="4482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ብኢየሱስ እንተ ኣሚንካ፡ 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ነፍስኻ ዳግማይ ክትውለድ እያ።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እቶም ብኢየሱስ ዝኣምኑ ዳግማይ ይውለዱ ንስኻትኩም ድማ ክትኮኑ ኢኹም።</a:t>
            </a:r>
            <a:r xmlns:a="http://schemas.openxmlformats.org/drawingml/2006/main">
              <a:rPr altLang="en-US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ንሓጢኣት ምጽላእን ንኣምላኽ ምፍቃርን እዩ።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ዳግማይ ተወሊድካ ዲኻ?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>
                <a:solidFill>
                  <a:schemeClr val="tx1">
                    <a:lumMod val="65000"/>
                    <a:lumOff val="35000"/>
                  </a:schemeClr>
                </a:solidFill>
              </a:rPr>
              <a:t>ብኢየሱስ ኣሚንና ከም ብሓድሽ ንውለድ። ስለዚ ካብ ዓለም ዝተፈለና ሰባት ምዃንና ክንዝክር ይግባእ።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04502" y="188070"/>
            <a:ext cx="4053592" cy="572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3200"/>
              <a:t>የሱስ መን እዩ፧</a:t>
            </a:r>
            <a:r xmlns:a="http://schemas.openxmlformats.org/drawingml/2006/main">
              <a:rPr altLang="en-US" lang="ti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12477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22554" y="864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rgbClr val="0070c0"/>
                </a:solidFill>
              </a:rPr>
              <a:t>ኢየሱስ እዩ..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</a:t>
            </a:r>
            <a:r xmlns:a="http://schemas.openxmlformats.org/drawingml/2006/main">
              <a:rPr altLang="en-US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ነቶም ብእኡ ዝኣመኑ ጻድቃን ከም ብሓድሽ ከም ዝውለዱን ዝገብር እዩ።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ኲይዝ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10997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9129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ዳግማይ ክንውለድ ዝገብረና እንታይ እዩ?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ምስ ማይን መንፈስን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ምስ ዘይትን ሓውን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ምስ ንብዓትን ደርፍታትን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ብጸሎትን ስግደትን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004"/>
            <a:ext cx="8712968" cy="5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ti" sz="2800">
                <a:solidFill>
                  <a:srgbClr val="ff0000"/>
                </a:solidFill>
              </a:rPr>
              <a:t>1 </a:t>
            </a:r>
            <a:r xmlns:a="http://schemas.openxmlformats.org/drawingml/2006/main">
              <a:rPr altLang="ko-KR" lang="ti" sz="2800">
                <a:solidFill>
                  <a:srgbClr val="ff0000"/>
                </a:solidFill>
              </a:rPr>
              <a:t>ምስ ማይን መንፈስን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ti" sz="4000">
                <a:solidFill>
                  <a:srgbClr val="ff0000"/>
                </a:solidFill>
              </a:rPr>
              <a:t>ናይ ሎሚ ቃል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54600" y="3493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ti" sz="3600">
                <a:solidFill>
                  <a:schemeClr val="tx1">
                    <a:lumMod val="65000"/>
                    <a:lumOff val="35000"/>
                  </a:schemeClr>
                </a:solidFill>
              </a:rPr>
              <a:t>ኢየሱስ ድማ "ሓቂ እብለኩም ኣለኹ፡ ሓደ እኳ ካብ ማይን መንፈስን እንተዘይተወልደ ናብ መንግስቲ ኣምላኽ ክኣቱ ኣይክእልን እዩ" ኢሉ መለሰሉ።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4922004"/>
            <a:ext cx="3850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ዮሃንስ</a:t>
            </a:r>
            <a:r xmlns:a="http://schemas.openxmlformats.org/drawingml/2006/main">
              <a:rPr altLang="en-US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ti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3፡5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7541</ep:Words>
  <ep:PresentationFormat>화면 슬라이드 쇼(4:3)</ep:PresentationFormat>
  <ep:Paragraphs>799</ep:Paragraphs>
  <ep:Slides>297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297</vt:i4>
      </vt:variant>
    </vt:vector>
  </ep:HeadingPairs>
  <ep:TitlesOfParts>
    <vt:vector size="298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2023-10-28T06:01:14.598</dcterms:modified>
  <cp:revision>84</cp:revision>
  <dc:title>PowerPoint 프레젠테이션</dc:title>
  <cp:version>1000.0000.01</cp:version>
</cp:coreProperties>
</file>